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9912-41DC-4D3E-91DA-94914D2E852F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36B3-7943-498A-9B25-D519BBFD0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9912-41DC-4D3E-91DA-94914D2E852F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36B3-7943-498A-9B25-D519BBFD0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9912-41DC-4D3E-91DA-94914D2E852F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36B3-7943-498A-9B25-D519BBFD0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9912-41DC-4D3E-91DA-94914D2E852F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36B3-7943-498A-9B25-D519BBFD0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9912-41DC-4D3E-91DA-94914D2E852F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36B3-7943-498A-9B25-D519BBFD0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9912-41DC-4D3E-91DA-94914D2E852F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36B3-7943-498A-9B25-D519BBFD0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9912-41DC-4D3E-91DA-94914D2E852F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36B3-7943-498A-9B25-D519BBFD0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9912-41DC-4D3E-91DA-94914D2E852F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36B3-7943-498A-9B25-D519BBFD0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9912-41DC-4D3E-91DA-94914D2E852F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36B3-7943-498A-9B25-D519BBFD0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9912-41DC-4D3E-91DA-94914D2E852F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36B3-7943-498A-9B25-D519BBFD0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9912-41DC-4D3E-91DA-94914D2E852F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36B3-7943-498A-9B25-D519BBFD0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69912-41DC-4D3E-91DA-94914D2E852F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236B3-7943-498A-9B25-D519BBFD0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roadway" pitchFamily="82" charset="0"/>
              </a:rPr>
              <a:t>ACTIVITY: PINOY HENYO!</a:t>
            </a:r>
            <a:br>
              <a:rPr lang="en-US" dirty="0" smtClean="0">
                <a:latin typeface="Broadway" pitchFamily="82" charset="0"/>
              </a:rPr>
            </a:br>
            <a:r>
              <a:rPr lang="en-US" dirty="0" smtClean="0">
                <a:latin typeface="Broadway" pitchFamily="82" charset="0"/>
              </a:rPr>
              <a:t/>
            </a:r>
            <a:br>
              <a:rPr lang="en-US" dirty="0" smtClean="0">
                <a:latin typeface="Broadway" pitchFamily="82" charset="0"/>
              </a:rPr>
            </a:br>
            <a:r>
              <a:rPr lang="en-US" dirty="0" smtClean="0">
                <a:latin typeface="Broadway" pitchFamily="82" charset="0"/>
              </a:rPr>
              <a:t>PAKSA: </a:t>
            </a:r>
            <a:br>
              <a:rPr lang="en-US" dirty="0" smtClean="0">
                <a:latin typeface="Broadway" pitchFamily="82" charset="0"/>
              </a:rPr>
            </a:br>
            <a:r>
              <a:rPr lang="en-US" dirty="0" smtClean="0">
                <a:latin typeface="Broadway" pitchFamily="82" charset="0"/>
              </a:rPr>
              <a:t/>
            </a:r>
            <a:br>
              <a:rPr lang="en-US" dirty="0" smtClean="0">
                <a:latin typeface="Broadway" pitchFamily="82" charset="0"/>
              </a:rPr>
            </a:br>
            <a:r>
              <a:rPr lang="en-US" dirty="0" smtClean="0">
                <a:solidFill>
                  <a:srgbClr val="FF0000"/>
                </a:solidFill>
                <a:latin typeface="Broadway" pitchFamily="82" charset="0"/>
              </a:rPr>
              <a:t>REHIYON, BANSA,  KABISERA SA ASYA</a:t>
            </a:r>
            <a:endParaRPr lang="en-US" dirty="0">
              <a:solidFill>
                <a:srgbClr val="FF0000"/>
              </a:solidFill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33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roadway" pitchFamily="82" charset="0"/>
              </a:rPr>
              <a:t>PINOY HENYO!</a:t>
            </a:r>
            <a:endParaRPr lang="en-US" dirty="0">
              <a:latin typeface="Broadway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229600" cy="4678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Broadway" pitchFamily="82" charset="0"/>
                        </a:rPr>
                        <a:t>GROUP 1</a:t>
                      </a:r>
                      <a:endParaRPr lang="en-US" sz="32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Broadway" pitchFamily="82" charset="0"/>
                        </a:rPr>
                        <a:t>GROUP 2</a:t>
                      </a:r>
                    </a:p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Broadway" pitchFamily="82" charset="0"/>
                        </a:rPr>
                        <a:t>GROUP 3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Broadway" pitchFamily="82" charset="0"/>
                        </a:rPr>
                        <a:t>GROUP</a:t>
                      </a:r>
                      <a:r>
                        <a:rPr lang="en-US" sz="3200" baseline="0" dirty="0" smtClean="0">
                          <a:latin typeface="Broadway" pitchFamily="8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3200" baseline="0" dirty="0" smtClean="0">
                          <a:latin typeface="Broadway" pitchFamily="82" charset="0"/>
                        </a:rPr>
                        <a:t>4</a:t>
                      </a:r>
                      <a:endParaRPr lang="en-US" sz="32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609600"/>
          <a:ext cx="8305800" cy="58242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68600"/>
                <a:gridCol w="2768600"/>
                <a:gridCol w="2768600"/>
              </a:tblGrid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Broadway" pitchFamily="82" charset="0"/>
                        </a:rPr>
                        <a:t>Rehiyon</a:t>
                      </a:r>
                      <a:endParaRPr lang="en-US" sz="2400" dirty="0">
                        <a:solidFill>
                          <a:schemeClr val="tx1"/>
                        </a:solidFill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Broadway" pitchFamily="82" charset="0"/>
                        </a:rPr>
                        <a:t>Bansa</a:t>
                      </a:r>
                      <a:endParaRPr lang="en-US" sz="2400" dirty="0">
                        <a:solidFill>
                          <a:schemeClr val="tx1"/>
                        </a:solidFill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Broadway" pitchFamily="82" charset="0"/>
                        </a:rPr>
                        <a:t>Kabisera</a:t>
                      </a:r>
                      <a:endParaRPr lang="en-US" sz="2400" dirty="0">
                        <a:solidFill>
                          <a:schemeClr val="tx1"/>
                        </a:solidFill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roadway" pitchFamily="82" charset="0"/>
                        </a:rPr>
                        <a:t>SILANGANG ASYA</a:t>
                      </a:r>
                      <a:endParaRPr lang="en-US" sz="2400" dirty="0">
                        <a:solidFill>
                          <a:schemeClr val="tx1"/>
                        </a:solidFill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roadway" pitchFamily="82" charset="0"/>
                        </a:rPr>
                        <a:t>SOUTH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roadway" pitchFamily="82" charset="0"/>
                        </a:rPr>
                        <a:t> KOREA</a:t>
                      </a:r>
                    </a:p>
                    <a:p>
                      <a:pPr algn="ctr"/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(1)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TIMOG ASYA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(2)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COLOMBO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(3)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KYRGYZSTAN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BISHKEK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KANLURANG ASYA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(4)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RIYADH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T.S.A.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INDONESIA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(5)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609600"/>
          <a:ext cx="8305800" cy="5562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68600"/>
                <a:gridCol w="2768600"/>
                <a:gridCol w="2768600"/>
              </a:tblGrid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Broadway" pitchFamily="82" charset="0"/>
                        </a:rPr>
                        <a:t>Rehiyon</a:t>
                      </a:r>
                      <a:endParaRPr lang="en-US" sz="2400" dirty="0">
                        <a:solidFill>
                          <a:schemeClr val="tx1"/>
                        </a:solidFill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Broadway" pitchFamily="82" charset="0"/>
                        </a:rPr>
                        <a:t>Bansa</a:t>
                      </a:r>
                      <a:endParaRPr lang="en-US" sz="2400" dirty="0">
                        <a:solidFill>
                          <a:schemeClr val="tx1"/>
                        </a:solidFill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Broadway" pitchFamily="82" charset="0"/>
                        </a:rPr>
                        <a:t>Kabisera</a:t>
                      </a:r>
                      <a:endParaRPr lang="en-US" sz="2400" dirty="0">
                        <a:solidFill>
                          <a:schemeClr val="tx1"/>
                        </a:solidFill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(6)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IRAQ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BAGHDAD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HILAGANG</a:t>
                      </a:r>
                      <a:r>
                        <a:rPr lang="en-US" sz="2400" baseline="0" dirty="0" smtClean="0">
                          <a:latin typeface="Broadway" pitchFamily="82" charset="0"/>
                        </a:rPr>
                        <a:t> </a:t>
                      </a:r>
                      <a:r>
                        <a:rPr lang="en-US" sz="2400" dirty="0" smtClean="0">
                          <a:latin typeface="Broadway" pitchFamily="82" charset="0"/>
                        </a:rPr>
                        <a:t>ASYA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AZERBAIJAN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(7)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TIMOG</a:t>
                      </a:r>
                      <a:r>
                        <a:rPr lang="en-US" sz="2400" baseline="0" dirty="0" smtClean="0">
                          <a:latin typeface="Broadway" pitchFamily="82" charset="0"/>
                        </a:rPr>
                        <a:t> ASYA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(8)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KABUL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SILANGANG</a:t>
                      </a:r>
                      <a:r>
                        <a:rPr lang="en-US" sz="2400" baseline="0" dirty="0" smtClean="0">
                          <a:latin typeface="Broadway" pitchFamily="82" charset="0"/>
                        </a:rPr>
                        <a:t> ASYA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MONGOLIA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(9)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(10)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INDIA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NEW DELHI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609600"/>
          <a:ext cx="8305800" cy="5562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68600"/>
                <a:gridCol w="2768600"/>
                <a:gridCol w="2768600"/>
              </a:tblGrid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Broadway" pitchFamily="82" charset="0"/>
                        </a:rPr>
                        <a:t>Rehiyon</a:t>
                      </a:r>
                      <a:endParaRPr lang="en-US" sz="2400" dirty="0">
                        <a:solidFill>
                          <a:schemeClr val="tx1"/>
                        </a:solidFill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Broadway" pitchFamily="82" charset="0"/>
                        </a:rPr>
                        <a:t>Bansa</a:t>
                      </a:r>
                      <a:endParaRPr lang="en-US" sz="2400" dirty="0">
                        <a:solidFill>
                          <a:schemeClr val="tx1"/>
                        </a:solidFill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Broadway" pitchFamily="82" charset="0"/>
                        </a:rPr>
                        <a:t>Kabisera</a:t>
                      </a:r>
                      <a:endParaRPr lang="en-US" sz="2400" dirty="0">
                        <a:solidFill>
                          <a:schemeClr val="tx1"/>
                        </a:solidFill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HILAGANG</a:t>
                      </a:r>
                      <a:r>
                        <a:rPr lang="en-US" sz="2400" baseline="0" dirty="0" smtClean="0">
                          <a:latin typeface="Broadway" pitchFamily="82" charset="0"/>
                        </a:rPr>
                        <a:t> ASYA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TAJIKISTAN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(11)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KANLURANG ASYA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(12)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SANAA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(13)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GEORGIA 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TBILISI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TIMOG ASYA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(14)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ISLAMABAD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KANLURANG ASYA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BAHRAIN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(15)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609600"/>
          <a:ext cx="8305800" cy="5562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68600"/>
                <a:gridCol w="2768600"/>
                <a:gridCol w="2768600"/>
              </a:tblGrid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Broadway" pitchFamily="82" charset="0"/>
                        </a:rPr>
                        <a:t>Rehiyon</a:t>
                      </a:r>
                      <a:endParaRPr lang="en-US" sz="2400" dirty="0">
                        <a:solidFill>
                          <a:schemeClr val="tx1"/>
                        </a:solidFill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Broadway" pitchFamily="82" charset="0"/>
                        </a:rPr>
                        <a:t>Bansa</a:t>
                      </a:r>
                      <a:endParaRPr lang="en-US" sz="2400" dirty="0">
                        <a:solidFill>
                          <a:schemeClr val="tx1"/>
                        </a:solidFill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Broadway" pitchFamily="82" charset="0"/>
                        </a:rPr>
                        <a:t>Kabisera</a:t>
                      </a:r>
                      <a:endParaRPr lang="en-US" sz="2400" dirty="0">
                        <a:solidFill>
                          <a:schemeClr val="tx1"/>
                        </a:solidFill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(16)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EAST TIMOR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DILI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KANLURANG ASYA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(17)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NICOSIA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HILAGANG ASYA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UZBEKISTAN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(18)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TIMOG ASYA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(19)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MALE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KANLURANG ASYA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LEBANON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roadway" pitchFamily="82" charset="0"/>
                        </a:rPr>
                        <a:t>(20)</a:t>
                      </a:r>
                      <a:endParaRPr lang="en-US" sz="2400" dirty="0">
                        <a:latin typeface="Broadway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3962400" cy="8080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Broadway" pitchFamily="82" charset="0"/>
              </a:rPr>
              <a:t>MGA SAGOT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Broadway" pitchFamily="82" charset="0"/>
              </a:rPr>
              <a:t>SEOUL  </a:t>
            </a:r>
          </a:p>
          <a:p>
            <a:pPr marL="514350" indent="-514350">
              <a:buAutoNum type="arabicPeriod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SRI LANKA</a:t>
            </a:r>
          </a:p>
          <a:p>
            <a:pPr marL="514350" indent="-514350">
              <a:buAutoNum type="arabicPeriod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HILAGANG </a:t>
            </a:r>
            <a:r>
              <a:rPr lang="en-US" dirty="0" smtClean="0">
                <a:latin typeface="Broadway" pitchFamily="82" charset="0"/>
              </a:rPr>
              <a:t>ASYA </a:t>
            </a:r>
          </a:p>
          <a:p>
            <a:pPr marL="514350" indent="-514350">
              <a:buAutoNum type="arabicPeriod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SAUDI ARABIA</a:t>
            </a:r>
          </a:p>
          <a:p>
            <a:pPr marL="514350" indent="-514350">
              <a:buAutoNum type="arabicPeriod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JAKARTA</a:t>
            </a:r>
          </a:p>
          <a:p>
            <a:pPr marL="514350" indent="-514350">
              <a:buAutoNum type="arabicPeriod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KANLURANG ASYA</a:t>
            </a:r>
          </a:p>
          <a:p>
            <a:pPr marL="514350" indent="-514350">
              <a:buAutoNum type="arabicPeriod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BAKU</a:t>
            </a:r>
          </a:p>
          <a:p>
            <a:pPr marL="514350" indent="-514350">
              <a:buAutoNum type="arabicPeriod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AFGHANISTAN</a:t>
            </a:r>
          </a:p>
          <a:p>
            <a:pPr marL="514350" indent="-514350">
              <a:buAutoNum type="arabicPeriod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ULAN BATOR/ ULAANBAATAR</a:t>
            </a:r>
          </a:p>
          <a:p>
            <a:pPr marL="514350" indent="-514350">
              <a:buAutoNum type="arabicPeriod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TIMOG ASYA</a:t>
            </a:r>
          </a:p>
          <a:p>
            <a:pPr marL="514350" indent="-514350">
              <a:buAutoNum type="arabicPeriod"/>
            </a:pPr>
            <a:endParaRPr lang="en-US" dirty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3962400" cy="8080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Broadway" pitchFamily="82" charset="0"/>
              </a:rPr>
              <a:t>MGA SAGOT</a:t>
            </a:r>
            <a:endParaRPr lang="en-US" sz="3200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11"/>
            </a:pPr>
            <a:r>
              <a:rPr lang="en-US" dirty="0" smtClean="0">
                <a:latin typeface="Broadway" pitchFamily="82" charset="0"/>
              </a:rPr>
              <a:t>DUSHANBE</a:t>
            </a:r>
          </a:p>
          <a:p>
            <a:pPr marL="514350" indent="-514350">
              <a:buAutoNum type="arabicPeriod" startAt="11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YEMEN </a:t>
            </a:r>
          </a:p>
          <a:p>
            <a:pPr marL="514350" indent="-514350">
              <a:buAutoNum type="arabicPeriod" startAt="11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HILAGANG ASYA</a:t>
            </a:r>
          </a:p>
          <a:p>
            <a:pPr marL="514350" indent="-514350">
              <a:buAutoNum type="arabicPeriod" startAt="11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PAKISTAN </a:t>
            </a:r>
          </a:p>
          <a:p>
            <a:pPr marL="514350" indent="-514350">
              <a:buAutoNum type="arabicPeriod" startAt="11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MANAMA</a:t>
            </a:r>
          </a:p>
          <a:p>
            <a:pPr marL="514350" indent="-514350">
              <a:buAutoNum type="arabicPeriod" startAt="11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TIMOG SILANGANG ASYA </a:t>
            </a:r>
          </a:p>
          <a:p>
            <a:pPr marL="514350" indent="-514350">
              <a:buAutoNum type="arabicPeriod" startAt="11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CYPRUS</a:t>
            </a:r>
          </a:p>
          <a:p>
            <a:pPr marL="514350" indent="-514350">
              <a:buAutoNum type="arabicPeriod" startAt="11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TASHKENT</a:t>
            </a:r>
          </a:p>
          <a:p>
            <a:pPr marL="514350" indent="-514350">
              <a:buAutoNum type="arabicPeriod" startAt="11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MALDIVES</a:t>
            </a:r>
          </a:p>
          <a:p>
            <a:pPr marL="514350" indent="-514350">
              <a:buAutoNum type="arabicPeriod" startAt="11"/>
            </a:pPr>
            <a:r>
              <a:rPr lang="en-US" dirty="0">
                <a:latin typeface="Broadway" pitchFamily="82" charset="0"/>
              </a:rPr>
              <a:t> </a:t>
            </a:r>
            <a:r>
              <a:rPr lang="en-US" dirty="0" smtClean="0">
                <a:latin typeface="Broadway" pitchFamily="82" charset="0"/>
              </a:rPr>
              <a:t>BEIRUT</a:t>
            </a:r>
          </a:p>
          <a:p>
            <a:pPr marL="514350" indent="-514350">
              <a:buAutoNum type="arabicPeriod"/>
            </a:pPr>
            <a:endParaRPr lang="en-US" dirty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200</Words>
  <Application>Microsoft Office PowerPoint</Application>
  <PresentationFormat>On-screen Show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ACTIVITY: PINOY HENYO!  PAKSA:   REHIYON, BANSA,  KABISERA SA ASYA</vt:lpstr>
      <vt:lpstr>PINOY HENYO!</vt:lpstr>
      <vt:lpstr>Slide 3</vt:lpstr>
      <vt:lpstr>Slide 4</vt:lpstr>
      <vt:lpstr>Slide 5</vt:lpstr>
      <vt:lpstr>Slide 6</vt:lpstr>
      <vt:lpstr>MGA SAGOT</vt:lpstr>
      <vt:lpstr>MGA SAGOT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12</cp:revision>
  <dcterms:created xsi:type="dcterms:W3CDTF">2014-06-15T09:45:02Z</dcterms:created>
  <dcterms:modified xsi:type="dcterms:W3CDTF">2014-06-16T06:03:24Z</dcterms:modified>
</cp:coreProperties>
</file>