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D47282-5377-40FF-99EA-49ABA937085D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0B173B-4ED0-4AF9-A594-201E9545A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839200" cy="6705600"/>
          </a:xfrm>
        </p:spPr>
        <p:txBody>
          <a:bodyPr>
            <a:noAutofit/>
          </a:bodyPr>
          <a:lstStyle/>
          <a:p>
            <a:pPr algn="ctr"/>
            <a:r>
              <a:rPr lang="en-US" sz="8800" b="0" dirty="0" err="1" smtClean="0">
                <a:solidFill>
                  <a:schemeClr val="tx1"/>
                </a:solidFill>
                <a:latin typeface="Elephant" pitchFamily="18" charset="0"/>
              </a:rPr>
              <a:t>aralin</a:t>
            </a:r>
            <a:r>
              <a:rPr lang="en-US" sz="8800" b="0" dirty="0" smtClean="0">
                <a:solidFill>
                  <a:schemeClr val="tx1"/>
                </a:solidFill>
                <a:latin typeface="Elephant" pitchFamily="18" charset="0"/>
              </a:rPr>
              <a:t> 2:</a:t>
            </a:r>
            <a:br>
              <a:rPr lang="en-US" sz="88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8800" b="0" dirty="0" err="1" smtClean="0">
                <a:solidFill>
                  <a:srgbClr val="FF0000"/>
                </a:solidFill>
                <a:latin typeface="Elephant" pitchFamily="18" charset="0"/>
              </a:rPr>
              <a:t>likas</a:t>
            </a:r>
            <a:r>
              <a:rPr lang="en-US" sz="8800" b="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b="0" dirty="0" err="1" smtClean="0">
                <a:solidFill>
                  <a:srgbClr val="FF0000"/>
                </a:solidFill>
                <a:latin typeface="Elephant" pitchFamily="18" charset="0"/>
              </a:rPr>
              <a:t>na</a:t>
            </a:r>
            <a:r>
              <a:rPr lang="en-US" sz="8800" b="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b="0" dirty="0" err="1" smtClean="0">
                <a:solidFill>
                  <a:srgbClr val="FF0000"/>
                </a:solidFill>
                <a:latin typeface="Elephant" pitchFamily="18" charset="0"/>
              </a:rPr>
              <a:t>yaman</a:t>
            </a:r>
            <a:r>
              <a:rPr lang="en-US" sz="8800" b="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b="0" dirty="0" err="1" smtClean="0">
                <a:solidFill>
                  <a:srgbClr val="FF0000"/>
                </a:solidFill>
                <a:latin typeface="Elephant" pitchFamily="18" charset="0"/>
              </a:rPr>
              <a:t>ng</a:t>
            </a:r>
            <a:r>
              <a:rPr lang="en-US" sz="8800" b="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b="0" dirty="0" err="1" smtClean="0">
                <a:solidFill>
                  <a:schemeClr val="tx1"/>
                </a:solidFill>
                <a:latin typeface="Elephant" pitchFamily="18" charset="0"/>
              </a:rPr>
              <a:t>hilagang</a:t>
            </a:r>
            <a:r>
              <a:rPr lang="en-US" sz="8800" b="0" dirty="0" smtClean="0">
                <a:solidFill>
                  <a:schemeClr val="tx1"/>
                </a:solidFill>
                <a:latin typeface="Elephant" pitchFamily="18" charset="0"/>
              </a:rPr>
              <a:t> </a:t>
            </a:r>
            <a:r>
              <a:rPr lang="en-US" sz="8800" b="0" dirty="0" err="1" smtClean="0">
                <a:solidFill>
                  <a:schemeClr val="tx1"/>
                </a:solidFill>
                <a:latin typeface="Elephant" pitchFamily="18" charset="0"/>
              </a:rPr>
              <a:t>asya</a:t>
            </a:r>
            <a:endParaRPr lang="en-US" sz="8800" b="0" dirty="0">
              <a:solidFill>
                <a:schemeClr val="tx1"/>
              </a:solidFill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Elephant" pitchFamily="18" charset="0"/>
              </a:rPr>
              <a:t>Trigo</a:t>
            </a:r>
            <a:r>
              <a:rPr lang="en-US" sz="8800" dirty="0" smtClean="0">
                <a:latin typeface="Elephant" pitchFamily="18" charset="0"/>
              </a:rPr>
              <a:t>, Jute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Brahmaputra, Indus, Ganges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Elephant" pitchFamily="18" charset="0"/>
              </a:rPr>
              <a:t>Tubo</a:t>
            </a:r>
            <a:r>
              <a:rPr lang="en-US" sz="8800" dirty="0" smtClean="0">
                <a:latin typeface="Elephant" pitchFamily="18" charset="0"/>
              </a:rPr>
              <a:t>, </a:t>
            </a:r>
            <a:r>
              <a:rPr lang="en-US" sz="8800" dirty="0" err="1" smtClean="0">
                <a:latin typeface="Elephant" pitchFamily="18" charset="0"/>
              </a:rPr>
              <a:t>Gulay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Elephant" pitchFamily="18" charset="0"/>
              </a:rPr>
              <a:t>Bakal</a:t>
            </a:r>
            <a:r>
              <a:rPr lang="en-US" sz="6000" dirty="0" smtClean="0">
                <a:latin typeface="Elephant" pitchFamily="18" charset="0"/>
              </a:rPr>
              <a:t>, </a:t>
            </a:r>
            <a:r>
              <a:rPr lang="en-US" sz="6000" dirty="0" err="1" smtClean="0">
                <a:latin typeface="Elephant" pitchFamily="18" charset="0"/>
              </a:rPr>
              <a:t>Karbon</a:t>
            </a:r>
            <a:r>
              <a:rPr lang="en-US" sz="6000" dirty="0" smtClean="0">
                <a:latin typeface="Elephant" pitchFamily="18" charset="0"/>
              </a:rPr>
              <a:t>, </a:t>
            </a:r>
          </a:p>
          <a:p>
            <a:pPr algn="ctr"/>
            <a:r>
              <a:rPr lang="en-US" sz="6000" dirty="0" smtClean="0">
                <a:latin typeface="Elephant" pitchFamily="18" charset="0"/>
              </a:rPr>
              <a:t>Natural gas, </a:t>
            </a:r>
            <a:r>
              <a:rPr lang="en-US" sz="6000" dirty="0" err="1" smtClean="0">
                <a:latin typeface="Elephant" pitchFamily="18" charset="0"/>
              </a:rPr>
              <a:t>Langis</a:t>
            </a:r>
            <a:r>
              <a:rPr lang="en-US" sz="6000" dirty="0" smtClean="0">
                <a:latin typeface="Elephant" pitchFamily="18" charset="0"/>
              </a:rPr>
              <a:t>, </a:t>
            </a:r>
            <a:r>
              <a:rPr lang="en-US" sz="6000" dirty="0" err="1" smtClean="0">
                <a:latin typeface="Elephant" pitchFamily="18" charset="0"/>
              </a:rPr>
              <a:t>Tanso</a:t>
            </a:r>
            <a:r>
              <a:rPr lang="en-US" sz="6000" dirty="0" smtClean="0">
                <a:latin typeface="Elephant" pitchFamily="18" charset="0"/>
              </a:rPr>
              <a:t>, </a:t>
            </a:r>
            <a:r>
              <a:rPr lang="en-US" sz="6000" dirty="0" err="1" smtClean="0">
                <a:latin typeface="Elephant" pitchFamily="18" charset="0"/>
              </a:rPr>
              <a:t>Asin</a:t>
            </a:r>
            <a:r>
              <a:rPr lang="en-US" sz="6000" dirty="0" smtClean="0">
                <a:latin typeface="Elephant" pitchFamily="18" charset="0"/>
              </a:rPr>
              <a:t>, Gypsum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Nepal - </a:t>
            </a:r>
            <a:r>
              <a:rPr lang="en-US" sz="6000" dirty="0" err="1" smtClean="0">
                <a:latin typeface="Elephant" pitchFamily="18" charset="0"/>
              </a:rPr>
              <a:t>Kagubatan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276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Afghanistan –</a:t>
            </a:r>
          </a:p>
          <a:p>
            <a:pPr algn="ctr"/>
            <a:r>
              <a:rPr lang="en-US" sz="6000" dirty="0" err="1" smtClean="0">
                <a:latin typeface="Elephant" pitchFamily="18" charset="0"/>
              </a:rPr>
              <a:t>Opyo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Pakistan – </a:t>
            </a:r>
            <a:r>
              <a:rPr lang="en-US" sz="6000" dirty="0" err="1" smtClean="0">
                <a:latin typeface="Elephant" pitchFamily="18" charset="0"/>
              </a:rPr>
              <a:t>Gubat</a:t>
            </a:r>
            <a:r>
              <a:rPr lang="en-US" sz="6000" dirty="0" smtClean="0">
                <a:latin typeface="Elephant" pitchFamily="18" charset="0"/>
              </a:rPr>
              <a:t> </a:t>
            </a:r>
            <a:r>
              <a:rPr lang="en-US" sz="6000" dirty="0" err="1" smtClean="0">
                <a:latin typeface="Elephant" pitchFamily="18" charset="0"/>
              </a:rPr>
              <a:t>Bakawan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Afghanistan at Bangladesh –</a:t>
            </a:r>
          </a:p>
          <a:p>
            <a:pPr algn="ctr"/>
            <a:r>
              <a:rPr lang="en-US" sz="6000" dirty="0" err="1" smtClean="0">
                <a:latin typeface="Elephant" pitchFamily="18" charset="0"/>
              </a:rPr>
              <a:t>Paghahayupan</a:t>
            </a:r>
            <a:r>
              <a:rPr lang="en-US" sz="6000" dirty="0" smtClean="0">
                <a:latin typeface="Elephant" pitchFamily="18" charset="0"/>
              </a:rPr>
              <a:t>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Elephant" pitchFamily="18" charset="0"/>
              </a:rPr>
              <a:t>Indian Ocean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Elephant" pitchFamily="18" charset="0"/>
              </a:rPr>
              <a:t>Pakistan – </a:t>
            </a:r>
            <a:r>
              <a:rPr lang="en-US" sz="8800" dirty="0" err="1" smtClean="0">
                <a:latin typeface="Elephant" pitchFamily="18" charset="0"/>
              </a:rPr>
              <a:t>Gubat</a:t>
            </a:r>
            <a:r>
              <a:rPr lang="en-US" sz="8800" dirty="0" smtClean="0">
                <a:latin typeface="Elephant" pitchFamily="18" charset="0"/>
              </a:rPr>
              <a:t> </a:t>
            </a:r>
            <a:r>
              <a:rPr lang="en-US" sz="8800" dirty="0" err="1" smtClean="0">
                <a:latin typeface="Elephant" pitchFamily="18" charset="0"/>
              </a:rPr>
              <a:t>Bakawan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Elephant" pitchFamily="18" charset="0"/>
              </a:rPr>
              <a:t>Likas</a:t>
            </a:r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Elephant" pitchFamily="18" charset="0"/>
              </a:rPr>
              <a:t>na</a:t>
            </a:r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Elephant" pitchFamily="18" charset="0"/>
              </a:rPr>
              <a:t>Yaman</a:t>
            </a:r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Elephant" pitchFamily="18" charset="0"/>
              </a:rPr>
              <a:t>ng</a:t>
            </a:r>
            <a:r>
              <a:rPr lang="en-US" sz="72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Timog-Silangang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Asya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Myanmar at Brunei - </a:t>
            </a:r>
            <a:r>
              <a:rPr lang="en-US" sz="6000" dirty="0" err="1" smtClean="0">
                <a:latin typeface="Elephant" pitchFamily="18" charset="0"/>
              </a:rPr>
              <a:t>Kagubatan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Myanmar - teak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657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Brunei – </a:t>
            </a:r>
            <a:r>
              <a:rPr lang="en-US" sz="6000" dirty="0" err="1" smtClean="0">
                <a:latin typeface="Elephant" pitchFamily="18" charset="0"/>
              </a:rPr>
              <a:t>panirahan</a:t>
            </a:r>
            <a:r>
              <a:rPr lang="en-US" sz="6000" dirty="0" smtClean="0">
                <a:latin typeface="Elephant" pitchFamily="18" charset="0"/>
              </a:rPr>
              <a:t> </a:t>
            </a:r>
            <a:r>
              <a:rPr lang="en-US" sz="6000" dirty="0" err="1" smtClean="0">
                <a:latin typeface="Elephant" pitchFamily="18" charset="0"/>
              </a:rPr>
              <a:t>ng</a:t>
            </a:r>
            <a:r>
              <a:rPr lang="en-US" sz="6000" dirty="0" smtClean="0">
                <a:latin typeface="Elephant" pitchFamily="18" charset="0"/>
              </a:rPr>
              <a:t> </a:t>
            </a:r>
            <a:r>
              <a:rPr lang="en-US" sz="6000" dirty="0" err="1" smtClean="0">
                <a:latin typeface="Elephant" pitchFamily="18" charset="0"/>
              </a:rPr>
              <a:t>ibon</a:t>
            </a:r>
            <a:r>
              <a:rPr lang="en-US" sz="6000" dirty="0" smtClean="0">
                <a:latin typeface="Elephant" pitchFamily="18" charset="0"/>
              </a:rPr>
              <a:t>, </a:t>
            </a:r>
            <a:r>
              <a:rPr lang="en-US" sz="6000" dirty="0" err="1" smtClean="0">
                <a:latin typeface="Elephant" pitchFamily="18" charset="0"/>
              </a:rPr>
              <a:t>unggoy</a:t>
            </a:r>
            <a:r>
              <a:rPr lang="en-US" sz="6000" dirty="0" smtClean="0">
                <a:latin typeface="Elephant" pitchFamily="18" charset="0"/>
              </a:rPr>
              <a:t>, reptile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Elephant" pitchFamily="18" charset="0"/>
              </a:rPr>
              <a:t>Pilipinas</a:t>
            </a:r>
            <a:r>
              <a:rPr lang="en-US" sz="5400" dirty="0" smtClean="0">
                <a:latin typeface="Elephant" pitchFamily="18" charset="0"/>
              </a:rPr>
              <a:t> -</a:t>
            </a:r>
            <a:r>
              <a:rPr lang="en-US" sz="5400" dirty="0" err="1" smtClean="0">
                <a:latin typeface="Elephant" pitchFamily="18" charset="0"/>
              </a:rPr>
              <a:t>Matitigas</a:t>
            </a:r>
            <a:r>
              <a:rPr lang="en-US" sz="5400" dirty="0" smtClean="0">
                <a:latin typeface="Elephant" pitchFamily="18" charset="0"/>
              </a:rPr>
              <a:t> </a:t>
            </a:r>
            <a:r>
              <a:rPr lang="en-US" sz="5400" dirty="0" err="1" smtClean="0">
                <a:latin typeface="Elephant" pitchFamily="18" charset="0"/>
              </a:rPr>
              <a:t>na</a:t>
            </a:r>
            <a:r>
              <a:rPr lang="en-US" sz="5400" dirty="0" smtClean="0">
                <a:latin typeface="Elephant" pitchFamily="18" charset="0"/>
              </a:rPr>
              <a:t> </a:t>
            </a:r>
            <a:r>
              <a:rPr lang="en-US" sz="5400" dirty="0" err="1" smtClean="0">
                <a:latin typeface="Elephant" pitchFamily="18" charset="0"/>
              </a:rPr>
              <a:t>kahoy</a:t>
            </a:r>
            <a:r>
              <a:rPr lang="en-US" sz="5400" dirty="0" smtClean="0">
                <a:latin typeface="Elephant" pitchFamily="18" charset="0"/>
              </a:rPr>
              <a:t>, </a:t>
            </a:r>
            <a:r>
              <a:rPr lang="en-US" sz="5400" dirty="0" err="1" smtClean="0">
                <a:latin typeface="Elephant" pitchFamily="18" charset="0"/>
              </a:rPr>
              <a:t>Langis</a:t>
            </a:r>
            <a:r>
              <a:rPr lang="en-US" sz="5400" dirty="0" smtClean="0">
                <a:latin typeface="Elephant" pitchFamily="18" charset="0"/>
              </a:rPr>
              <a:t> </a:t>
            </a:r>
            <a:r>
              <a:rPr lang="en-US" sz="5400" dirty="0" err="1" smtClean="0">
                <a:latin typeface="Elephant" pitchFamily="18" charset="0"/>
              </a:rPr>
              <a:t>ng</a:t>
            </a:r>
            <a:r>
              <a:rPr lang="en-US" sz="5400" dirty="0" smtClean="0">
                <a:latin typeface="Elephant" pitchFamily="18" charset="0"/>
              </a:rPr>
              <a:t> </a:t>
            </a:r>
            <a:r>
              <a:rPr lang="en-US" sz="5400" dirty="0" err="1" smtClean="0">
                <a:latin typeface="Elephant" pitchFamily="18" charset="0"/>
              </a:rPr>
              <a:t>niyog</a:t>
            </a:r>
            <a:r>
              <a:rPr lang="en-US" sz="5400" dirty="0" smtClean="0">
                <a:latin typeface="Elephant" pitchFamily="18" charset="0"/>
              </a:rPr>
              <a:t>, </a:t>
            </a:r>
            <a:r>
              <a:rPr lang="en-US" sz="5400" dirty="0" err="1" smtClean="0">
                <a:latin typeface="Elephant" pitchFamily="18" charset="0"/>
              </a:rPr>
              <a:t>Kopra</a:t>
            </a:r>
            <a:r>
              <a:rPr lang="en-US" sz="5400" dirty="0" smtClean="0">
                <a:latin typeface="Elephant" pitchFamily="18" charset="0"/>
              </a:rPr>
              <a:t> 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Elephant" pitchFamily="18" charset="0"/>
              </a:rPr>
              <a:t>Ilog</a:t>
            </a:r>
            <a:r>
              <a:rPr lang="en-US" sz="5400" dirty="0" smtClean="0">
                <a:latin typeface="Elephant" pitchFamily="18" charset="0"/>
              </a:rPr>
              <a:t> </a:t>
            </a:r>
            <a:r>
              <a:rPr lang="en-US" sz="5400" dirty="0" err="1" smtClean="0">
                <a:latin typeface="Elephant" pitchFamily="18" charset="0"/>
              </a:rPr>
              <a:t>Irrawady</a:t>
            </a:r>
            <a:r>
              <a:rPr lang="en-US" sz="5400" dirty="0" smtClean="0">
                <a:latin typeface="Elephant" pitchFamily="18" charset="0"/>
              </a:rPr>
              <a:t> at </a:t>
            </a:r>
            <a:r>
              <a:rPr lang="en-US" sz="5400" dirty="0" err="1" smtClean="0">
                <a:latin typeface="Elephant" pitchFamily="18" charset="0"/>
              </a:rPr>
              <a:t>Sitang</a:t>
            </a:r>
            <a:r>
              <a:rPr lang="en-US" sz="5400" dirty="0" smtClean="0">
                <a:latin typeface="Elephant" pitchFamily="18" charset="0"/>
              </a:rPr>
              <a:t> - Myanmar 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244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Elephant" pitchFamily="18" charset="0"/>
              </a:rPr>
              <a:t>Ilog</a:t>
            </a:r>
            <a:r>
              <a:rPr lang="en-US" sz="6000" dirty="0" smtClean="0">
                <a:latin typeface="Elephant" pitchFamily="18" charset="0"/>
              </a:rPr>
              <a:t> Mekong at </a:t>
            </a:r>
            <a:r>
              <a:rPr lang="en-US" sz="6000" dirty="0" err="1" smtClean="0">
                <a:latin typeface="Elephant" pitchFamily="18" charset="0"/>
              </a:rPr>
              <a:t>Tonle</a:t>
            </a:r>
            <a:r>
              <a:rPr lang="en-US" sz="6000" dirty="0" smtClean="0">
                <a:latin typeface="Elephant" pitchFamily="18" charset="0"/>
              </a:rPr>
              <a:t> Sap- Cambodia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Indonesia – </a:t>
            </a:r>
            <a:r>
              <a:rPr lang="en-US" sz="6000" dirty="0" err="1" smtClean="0">
                <a:latin typeface="Elephant" pitchFamily="18" charset="0"/>
              </a:rPr>
              <a:t>langis</a:t>
            </a:r>
            <a:r>
              <a:rPr lang="en-US" sz="6000" dirty="0" smtClean="0">
                <a:latin typeface="Elephant" pitchFamily="18" charset="0"/>
              </a:rPr>
              <a:t> at natural gas, </a:t>
            </a:r>
            <a:r>
              <a:rPr lang="en-US" sz="6000" dirty="0" err="1" smtClean="0">
                <a:latin typeface="Elephant" pitchFamily="18" charset="0"/>
              </a:rPr>
              <a:t>liquified</a:t>
            </a:r>
            <a:r>
              <a:rPr lang="en-US" sz="6000" dirty="0" smtClean="0">
                <a:latin typeface="Elephant" pitchFamily="18" charset="0"/>
              </a:rPr>
              <a:t> gas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0480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Malaysia – </a:t>
            </a:r>
            <a:r>
              <a:rPr lang="en-US" sz="6000" dirty="0" err="1" smtClean="0">
                <a:latin typeface="Elephant" pitchFamily="18" charset="0"/>
              </a:rPr>
              <a:t>Liquified</a:t>
            </a:r>
            <a:r>
              <a:rPr lang="en-US" sz="6000" dirty="0" smtClean="0">
                <a:latin typeface="Elephant" pitchFamily="18" charset="0"/>
              </a:rPr>
              <a:t> Gas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0292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Elephant" pitchFamily="18" charset="0"/>
              </a:rPr>
              <a:t>Pilipinas</a:t>
            </a:r>
            <a:r>
              <a:rPr lang="en-US" sz="6000" dirty="0" smtClean="0">
                <a:latin typeface="Elephant" pitchFamily="18" charset="0"/>
              </a:rPr>
              <a:t> – </a:t>
            </a:r>
            <a:r>
              <a:rPr lang="en-US" sz="6000" dirty="0" err="1" smtClean="0">
                <a:latin typeface="Elephant" pitchFamily="18" charset="0"/>
              </a:rPr>
              <a:t>Tanso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Dam, </a:t>
            </a:r>
          </a:p>
          <a:p>
            <a:pPr algn="ctr"/>
            <a:r>
              <a:rPr lang="en-US" sz="6000" dirty="0" err="1" smtClean="0">
                <a:latin typeface="Elephant" pitchFamily="18" charset="0"/>
              </a:rPr>
              <a:t>Hydroelecric</a:t>
            </a:r>
            <a:r>
              <a:rPr lang="en-US" sz="6000" dirty="0" smtClean="0">
                <a:latin typeface="Elephant" pitchFamily="18" charset="0"/>
              </a:rPr>
              <a:t> Power 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Elephant" pitchFamily="18" charset="0"/>
              </a:rPr>
              <a:t>Likas</a:t>
            </a:r>
            <a:r>
              <a:rPr lang="en-US" sz="80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Elephant" pitchFamily="18" charset="0"/>
              </a:rPr>
              <a:t>na</a:t>
            </a:r>
            <a:r>
              <a:rPr lang="en-US" sz="80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Elephant" pitchFamily="18" charset="0"/>
              </a:rPr>
              <a:t>Yaman</a:t>
            </a:r>
            <a:r>
              <a:rPr lang="en-US" sz="80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Elephant" pitchFamily="18" charset="0"/>
              </a:rPr>
              <a:t>ng</a:t>
            </a:r>
            <a:r>
              <a:rPr lang="en-US" sz="80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000" dirty="0" err="1" smtClean="0">
                <a:latin typeface="Elephant" pitchFamily="18" charset="0"/>
              </a:rPr>
              <a:t>Silangang</a:t>
            </a:r>
            <a:r>
              <a:rPr lang="en-US" sz="8000" dirty="0" smtClean="0">
                <a:latin typeface="Elephant" pitchFamily="18" charset="0"/>
              </a:rPr>
              <a:t> </a:t>
            </a:r>
            <a:r>
              <a:rPr lang="en-US" sz="8000" dirty="0" err="1" smtClean="0">
                <a:latin typeface="Elephant" pitchFamily="18" charset="0"/>
              </a:rPr>
              <a:t>Asya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696200" cy="1219200"/>
          </a:xfrm>
        </p:spPr>
        <p:txBody>
          <a:bodyPr>
            <a:noAutofit/>
          </a:bodyPr>
          <a:lstStyle/>
          <a:p>
            <a:pPr algn="ctr"/>
            <a:r>
              <a:rPr lang="en-US" sz="9600" b="0" dirty="0" err="1" smtClean="0">
                <a:solidFill>
                  <a:schemeClr val="tx1"/>
                </a:solidFill>
                <a:latin typeface="Elephant" pitchFamily="18" charset="0"/>
              </a:rPr>
              <a:t>damuhan</a:t>
            </a:r>
            <a:endParaRPr lang="en-US" sz="96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295400"/>
            <a:ext cx="89916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pagpapastol</a:t>
            </a:r>
            <a:endParaRPr kumimoji="0" lang="en-US" sz="96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743200"/>
            <a:ext cx="76962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Baka</a:t>
            </a:r>
            <a:r>
              <a:rPr lang="en-US" sz="9600" cap="small" dirty="0" smtClean="0">
                <a:latin typeface="Elephant" pitchFamily="18" charset="0"/>
                <a:ea typeface="+mj-ea"/>
                <a:cs typeface="+mj-cs"/>
              </a:rPr>
              <a:t>, </a:t>
            </a:r>
            <a:r>
              <a:rPr lang="en-US" sz="9600" cap="small" dirty="0" err="1" smtClean="0">
                <a:latin typeface="Elephant" pitchFamily="18" charset="0"/>
                <a:ea typeface="+mj-ea"/>
                <a:cs typeface="+mj-cs"/>
              </a:rPr>
              <a:t>tupa</a:t>
            </a:r>
            <a:endParaRPr kumimoji="0" lang="en-US" sz="96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4648200"/>
            <a:ext cx="8610600" cy="2209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Lana, </a:t>
            </a:r>
            <a:r>
              <a:rPr kumimoji="0" lang="en-US" sz="88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karne</a:t>
            </a:r>
            <a:r>
              <a:rPr kumimoji="0" lang="en-US" sz="8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, </a:t>
            </a:r>
            <a:r>
              <a:rPr kumimoji="0" lang="en-US" sz="88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gatas</a:t>
            </a:r>
            <a:endParaRPr kumimoji="0" lang="en-US" sz="88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572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China</a:t>
            </a:r>
            <a:r>
              <a:rPr lang="en-US" sz="60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6000" dirty="0" smtClean="0">
                <a:latin typeface="Elephant" pitchFamily="18" charset="0"/>
              </a:rPr>
              <a:t>– antimony, magnesium at tungsten, </a:t>
            </a:r>
            <a:r>
              <a:rPr lang="en-US" sz="6000" dirty="0" err="1" smtClean="0">
                <a:latin typeface="Elephant" pitchFamily="18" charset="0"/>
              </a:rPr>
              <a:t>karbon</a:t>
            </a:r>
            <a:r>
              <a:rPr lang="en-US" sz="6000" dirty="0" smtClean="0">
                <a:latin typeface="Elephant" pitchFamily="18" charset="0"/>
              </a:rPr>
              <a:t>  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5052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Elephant" pitchFamily="18" charset="0"/>
              </a:rPr>
              <a:t>Japan</a:t>
            </a:r>
            <a:r>
              <a:rPr lang="en-US" sz="60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6000" dirty="0" smtClean="0">
                <a:latin typeface="Elephant" pitchFamily="18" charset="0"/>
              </a:rPr>
              <a:t>– Mulberry</a:t>
            </a:r>
          </a:p>
          <a:p>
            <a:pPr algn="ctr"/>
            <a:r>
              <a:rPr lang="en-US" sz="6000" dirty="0" err="1" smtClean="0">
                <a:latin typeface="Elephant" pitchFamily="18" charset="0"/>
              </a:rPr>
              <a:t>Telang</a:t>
            </a:r>
            <a:r>
              <a:rPr lang="en-US" sz="6000" dirty="0" smtClean="0">
                <a:latin typeface="Elephant" pitchFamily="18" charset="0"/>
              </a:rPr>
              <a:t> </a:t>
            </a:r>
            <a:r>
              <a:rPr lang="en-US" sz="6000" dirty="0" err="1" smtClean="0">
                <a:latin typeface="Elephant" pitchFamily="18" charset="0"/>
              </a:rPr>
              <a:t>sutla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572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Elephant" pitchFamily="18" charset="0"/>
              </a:rPr>
              <a:t>China -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latin typeface="Elephant" pitchFamily="18" charset="0"/>
              </a:rPr>
              <a:t>Palay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9718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Elephant" pitchFamily="18" charset="0"/>
              </a:rPr>
              <a:t>Pagtatanim</a:t>
            </a:r>
            <a:r>
              <a:rPr lang="en-US" sz="8000" dirty="0" smtClean="0">
                <a:latin typeface="Elephant" pitchFamily="18" charset="0"/>
              </a:rPr>
              <a:t> at </a:t>
            </a:r>
            <a:r>
              <a:rPr lang="en-US" sz="8000" dirty="0" err="1" smtClean="0">
                <a:latin typeface="Elephant" pitchFamily="18" charset="0"/>
              </a:rPr>
              <a:t>paghahayupan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572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Likas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na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Yaman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ng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latin typeface="Elephant" pitchFamily="18" charset="0"/>
              </a:rPr>
              <a:t>Kanlurang</a:t>
            </a:r>
            <a:r>
              <a:rPr lang="en-US" sz="8800" dirty="0" smtClean="0">
                <a:latin typeface="Elephant" pitchFamily="18" charset="0"/>
              </a:rPr>
              <a:t> </a:t>
            </a:r>
            <a:r>
              <a:rPr lang="en-US" sz="8800" dirty="0" err="1" smtClean="0">
                <a:latin typeface="Elephant" pitchFamily="18" charset="0"/>
              </a:rPr>
              <a:t>Asya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Elephant" pitchFamily="18" charset="0"/>
              </a:rPr>
              <a:t>Langis</a:t>
            </a:r>
            <a:r>
              <a:rPr lang="en-US" sz="7200" dirty="0" smtClean="0">
                <a:latin typeface="Elephant" pitchFamily="18" charset="0"/>
              </a:rPr>
              <a:t> at </a:t>
            </a:r>
            <a:r>
              <a:rPr lang="en-US" sz="7200" dirty="0" err="1" smtClean="0">
                <a:latin typeface="Elephant" pitchFamily="18" charset="0"/>
              </a:rPr>
              <a:t>Petrolyo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Elephant" pitchFamily="18" charset="0"/>
              </a:rPr>
              <a:t>Saudi </a:t>
            </a:r>
            <a:r>
              <a:rPr lang="en-US" sz="8800" dirty="0" smtClean="0">
                <a:latin typeface="Elephant" pitchFamily="18" charset="0"/>
              </a:rPr>
              <a:t>A</a:t>
            </a:r>
            <a:r>
              <a:rPr lang="en-US" sz="8800" dirty="0" smtClean="0">
                <a:latin typeface="Elephant" pitchFamily="18" charset="0"/>
              </a:rPr>
              <a:t>rabia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Elephant" pitchFamily="18" charset="0"/>
              </a:rPr>
              <a:t>Trigo</a:t>
            </a:r>
            <a:r>
              <a:rPr lang="en-US" sz="8800" dirty="0" smtClean="0">
                <a:latin typeface="Elephant" pitchFamily="18" charset="0"/>
              </a:rPr>
              <a:t>, Barley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0292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Elephant" pitchFamily="18" charset="0"/>
              </a:rPr>
              <a:t>Oasis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Elephant" pitchFamily="18" charset="0"/>
              </a:rPr>
              <a:t>Iraq - dates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Elephant" pitchFamily="18" charset="0"/>
              </a:rPr>
              <a:t>Israel - </a:t>
            </a:r>
            <a:r>
              <a:rPr lang="en-US" sz="7200" dirty="0" err="1" smtClean="0">
                <a:latin typeface="Elephant" pitchFamily="18" charset="0"/>
              </a:rPr>
              <a:t>dalandan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Elephant" pitchFamily="18" charset="0"/>
              </a:rPr>
              <a:t>Paghahayupan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Elephant" pitchFamily="18" charset="0"/>
              </a:rPr>
              <a:t>Tukuyin</a:t>
            </a:r>
            <a:r>
              <a:rPr lang="en-US" sz="7200" dirty="0" smtClean="0">
                <a:latin typeface="Elephant" pitchFamily="18" charset="0"/>
              </a:rPr>
              <a:t> kung </a:t>
            </a:r>
            <a:r>
              <a:rPr lang="en-US" sz="7200" dirty="0" err="1" smtClean="0">
                <a:latin typeface="Elephant" pitchFamily="18" charset="0"/>
              </a:rPr>
              <a:t>saang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rehiyon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sa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Asya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sagana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ang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mga</a:t>
            </a:r>
            <a:r>
              <a:rPr lang="en-US" sz="7200" dirty="0" smtClean="0">
                <a:latin typeface="Elephant" pitchFamily="18" charset="0"/>
              </a:rPr>
              <a:t> </a:t>
            </a:r>
            <a:r>
              <a:rPr lang="en-US" sz="7200" dirty="0" err="1" smtClean="0">
                <a:latin typeface="Elephant" pitchFamily="18" charset="0"/>
              </a:rPr>
              <a:t>sumusunod</a:t>
            </a:r>
            <a:r>
              <a:rPr lang="en-US" sz="7200" dirty="0" smtClean="0">
                <a:latin typeface="Elephant" pitchFamily="18" charset="0"/>
              </a:rPr>
              <a:t>.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Elephant" pitchFamily="18" charset="0"/>
              </a:rPr>
              <a:t>Langis</a:t>
            </a:r>
            <a:r>
              <a:rPr lang="en-US" sz="9600" dirty="0" smtClean="0">
                <a:latin typeface="Elephant" pitchFamily="18" charset="0"/>
              </a:rPr>
              <a:t> at </a:t>
            </a:r>
            <a:r>
              <a:rPr lang="en-US" sz="9600" dirty="0" err="1" smtClean="0">
                <a:latin typeface="Elephant" pitchFamily="18" charset="0"/>
              </a:rPr>
              <a:t>petrolyo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Elephant" pitchFamily="18" charset="0"/>
              </a:rPr>
              <a:t>Yamang</a:t>
            </a:r>
            <a:r>
              <a:rPr lang="en-US" sz="9600" dirty="0" smtClean="0">
                <a:latin typeface="Elephant" pitchFamily="18" charset="0"/>
              </a:rPr>
              <a:t> </a:t>
            </a:r>
            <a:r>
              <a:rPr lang="en-US" sz="9600" dirty="0" err="1" smtClean="0">
                <a:latin typeface="Elephant" pitchFamily="18" charset="0"/>
              </a:rPr>
              <a:t>dagat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Elephant" pitchFamily="18" charset="0"/>
              </a:rPr>
              <a:t>Ginto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Elephant" pitchFamily="18" charset="0"/>
              </a:rPr>
              <a:t>Agrikultura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696200" cy="1219200"/>
          </a:xfrm>
        </p:spPr>
        <p:txBody>
          <a:bodyPr>
            <a:noAutofit/>
          </a:bodyPr>
          <a:lstStyle/>
          <a:p>
            <a:pPr algn="ctr"/>
            <a:r>
              <a:rPr lang="en-US" sz="9600" b="0" dirty="0" smtClean="0">
                <a:solidFill>
                  <a:schemeClr val="tx1"/>
                </a:solidFill>
                <a:latin typeface="Elephant" pitchFamily="18" charset="0"/>
              </a:rPr>
              <a:t>tundra</a:t>
            </a:r>
            <a:endParaRPr lang="en-US" sz="96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295400"/>
            <a:ext cx="89916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troso</a:t>
            </a:r>
            <a:endParaRPr kumimoji="0" lang="en-US" sz="96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743200"/>
            <a:ext cx="76962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caviar</a:t>
            </a:r>
            <a:endParaRPr kumimoji="0" lang="en-US" sz="96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572000"/>
            <a:ext cx="8610600" cy="1066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sturgeon</a:t>
            </a:r>
            <a:endParaRPr kumimoji="0" lang="en-US" sz="88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Elephant" pitchFamily="18" charset="0"/>
              </a:rPr>
              <a:t>Depositong</a:t>
            </a:r>
            <a:r>
              <a:rPr lang="en-US" sz="9600" dirty="0" smtClean="0">
                <a:latin typeface="Elephant" pitchFamily="18" charset="0"/>
              </a:rPr>
              <a:t> Mineral at </a:t>
            </a:r>
            <a:r>
              <a:rPr lang="en-US" sz="9600" dirty="0" err="1" smtClean="0">
                <a:latin typeface="Elephant" pitchFamily="18" charset="0"/>
              </a:rPr>
              <a:t>Yamang</a:t>
            </a:r>
            <a:r>
              <a:rPr lang="en-US" sz="9600" dirty="0" smtClean="0">
                <a:latin typeface="Elephant" pitchFamily="18" charset="0"/>
              </a:rPr>
              <a:t> </a:t>
            </a:r>
            <a:r>
              <a:rPr lang="en-US" sz="9600" dirty="0" err="1" smtClean="0">
                <a:latin typeface="Elephant" pitchFamily="18" charset="0"/>
              </a:rPr>
              <a:t>lupa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0" dirty="0" err="1" smtClean="0">
                <a:solidFill>
                  <a:schemeClr val="tx1"/>
                </a:solidFill>
                <a:latin typeface="Elephant" pitchFamily="18" charset="0"/>
              </a:rPr>
              <a:t>kyrgyzstan</a:t>
            </a:r>
            <a:endParaRPr lang="en-US" sz="88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743200"/>
            <a:ext cx="89916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ginto</a:t>
            </a:r>
            <a:endParaRPr kumimoji="0" lang="en-US" sz="96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181600"/>
            <a:ext cx="80010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uzbekistan</a:t>
            </a:r>
            <a:endParaRPr kumimoji="0" lang="en-US" sz="96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0" dirty="0" err="1" smtClean="0">
                <a:solidFill>
                  <a:schemeClr val="tx1"/>
                </a:solidFill>
                <a:latin typeface="Elephant" pitchFamily="18" charset="0"/>
              </a:rPr>
              <a:t>tajikistan</a:t>
            </a:r>
            <a:endParaRPr lang="en-US" sz="88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2971800"/>
            <a:ext cx="7086600" cy="5867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sm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cap="small" dirty="0">
              <a:solidFill>
                <a:srgbClr val="FF0000"/>
              </a:solidFill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Metaliko</a:t>
            </a:r>
            <a:endParaRPr kumimoji="0" lang="en-US" sz="6000" b="0" i="0" u="none" strike="noStrike" kern="1200" cap="sm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(</a:t>
            </a:r>
            <a:r>
              <a:rPr kumimoji="0" lang="en-US" sz="60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ginto</a:t>
            </a:r>
            <a:r>
              <a:rPr lang="en-US" sz="6000" cap="small" dirty="0" smtClean="0">
                <a:latin typeface="Elephant" pitchFamily="18" charset="0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Panggatong</a:t>
            </a:r>
            <a:endParaRPr kumimoji="0" lang="en-US" sz="6000" b="0" i="0" u="none" strike="noStrike" kern="1200" cap="sm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cap="small" dirty="0" smtClean="0">
                <a:latin typeface="Elephant" pitchFamily="18" charset="0"/>
                <a:ea typeface="+mj-ea"/>
                <a:cs typeface="+mj-cs"/>
              </a:rPr>
              <a:t>Natural gas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cap="small" dirty="0" err="1" smtClean="0">
                <a:solidFill>
                  <a:srgbClr val="FF0000"/>
                </a:solidFill>
                <a:latin typeface="Elephant" pitchFamily="18" charset="0"/>
                <a:ea typeface="+mj-ea"/>
                <a:cs typeface="+mj-cs"/>
              </a:rPr>
              <a:t>Industriyal</a:t>
            </a:r>
            <a:endParaRPr lang="en-US" sz="6000" cap="small" dirty="0" smtClean="0">
              <a:solidFill>
                <a:srgbClr val="FF0000"/>
              </a:solidFill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cap="small" dirty="0" smtClean="0">
                <a:latin typeface="Elephant" pitchFamily="18" charset="0"/>
                <a:ea typeface="+mj-ea"/>
                <a:cs typeface="+mj-cs"/>
              </a:rPr>
              <a:t>(phosphate)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cap="small" dirty="0" smtClean="0"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524000"/>
          </a:xfrm>
        </p:spPr>
        <p:txBody>
          <a:bodyPr>
            <a:noAutofit/>
          </a:bodyPr>
          <a:lstStyle/>
          <a:p>
            <a:pPr algn="ctr"/>
            <a:r>
              <a:rPr lang="en-US" sz="8800" b="0" dirty="0" err="1" smtClean="0">
                <a:solidFill>
                  <a:schemeClr val="tx1"/>
                </a:solidFill>
                <a:latin typeface="Elephant" pitchFamily="18" charset="0"/>
              </a:rPr>
              <a:t>turkmenistan</a:t>
            </a:r>
            <a:endParaRPr lang="en-US" sz="88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981200"/>
            <a:ext cx="7772400" cy="4572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sm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cap="small" dirty="0">
              <a:solidFill>
                <a:srgbClr val="FF0000"/>
              </a:solidFill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cap="small" dirty="0" smtClean="0">
              <a:latin typeface="Elephan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Natural gas</a:t>
            </a:r>
            <a:endParaRPr kumimoji="0" lang="en-US" sz="88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3962400"/>
            <a:ext cx="6019800" cy="1524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lephant" pitchFamily="18" charset="0"/>
                <a:ea typeface="+mj-ea"/>
                <a:cs typeface="+mj-cs"/>
              </a:rPr>
              <a:t>langis</a:t>
            </a:r>
            <a:endParaRPr kumimoji="0" lang="en-US" sz="8800" b="0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lephan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94488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Palay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trigo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</a:t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barley,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bulak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gulay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tabako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 sugar beets,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sibuyas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ubas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>, </a:t>
            </a:r>
            <a:r>
              <a:rPr lang="en-US" sz="6000" b="0" dirty="0" err="1" smtClean="0">
                <a:solidFill>
                  <a:schemeClr val="tx1"/>
                </a:solidFill>
                <a:latin typeface="Elephant" pitchFamily="18" charset="0"/>
              </a:rPr>
              <a:t>mansanas</a:t>
            </a: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Likas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na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Yaman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Elephant" pitchFamily="18" charset="0"/>
              </a:rPr>
              <a:t>ng</a:t>
            </a:r>
            <a:r>
              <a:rPr lang="en-US" sz="8800" dirty="0" smtClean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US" sz="8800" dirty="0" err="1" smtClean="0">
                <a:latin typeface="Elephant" pitchFamily="18" charset="0"/>
              </a:rPr>
              <a:t>Timog</a:t>
            </a:r>
            <a:r>
              <a:rPr lang="en-US" sz="8800" dirty="0" smtClean="0">
                <a:latin typeface="Elephant" pitchFamily="18" charset="0"/>
              </a:rPr>
              <a:t> </a:t>
            </a:r>
            <a:r>
              <a:rPr lang="en-US" sz="8800" dirty="0" err="1" smtClean="0">
                <a:latin typeface="Elephant" pitchFamily="18" charset="0"/>
              </a:rPr>
              <a:t>Asya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7924800" cy="4572000"/>
          </a:xfrm>
        </p:spPr>
        <p:txBody>
          <a:bodyPr>
            <a:noAutofit/>
          </a:bodyPr>
          <a:lstStyle/>
          <a:p>
            <a:pPr algn="ctr"/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latin typeface="Elephant" pitchFamily="18" charset="0"/>
              </a:rPr>
            </a:br>
            <a: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en-US" sz="6000" b="0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en-US" sz="6000" b="0" dirty="0">
              <a:solidFill>
                <a:schemeClr val="tx1"/>
              </a:solidFill>
              <a:latin typeface="Elephan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Elephant" pitchFamily="18" charset="0"/>
              </a:rPr>
              <a:t>Pagsasaka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34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Elephant" pitchFamily="18" charset="0"/>
              </a:rPr>
              <a:t>Lupa</a:t>
            </a:r>
            <a:r>
              <a:rPr lang="en-US" sz="8800" dirty="0" smtClean="0">
                <a:latin typeface="Elephant" pitchFamily="18" charset="0"/>
              </a:rPr>
              <a:t> - India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2860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Elephant" pitchFamily="18" charset="0"/>
              </a:rPr>
              <a:t>Palay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230</Words>
  <Application>Microsoft Office PowerPoint</Application>
  <PresentationFormat>On-screen Show (4:3)</PresentationFormat>
  <Paragraphs>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Oriel</vt:lpstr>
      <vt:lpstr>aralin 2: likas na yaman ng hilagang asya</vt:lpstr>
      <vt:lpstr>damuhan</vt:lpstr>
      <vt:lpstr>tundra</vt:lpstr>
      <vt:lpstr>kyrgyzstan</vt:lpstr>
      <vt:lpstr>tajikistan</vt:lpstr>
      <vt:lpstr>turkmenistan</vt:lpstr>
      <vt:lpstr>   Palay, trigo, barley, bulak, gulay, tabako, sugar beets, sibuyas, ubas, mansanas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aralin 2: likas na yaman ng hilagang asya</dc:title>
  <dc:creator>Lenovo</dc:creator>
  <cp:lastModifiedBy>Lenovo</cp:lastModifiedBy>
  <cp:revision>8</cp:revision>
  <dcterms:created xsi:type="dcterms:W3CDTF">2014-07-07T00:06:51Z</dcterms:created>
  <dcterms:modified xsi:type="dcterms:W3CDTF">2014-07-08T05:43:35Z</dcterms:modified>
</cp:coreProperties>
</file>