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79" r:id="rId5"/>
    <p:sldId id="280" r:id="rId6"/>
    <p:sldId id="258" r:id="rId7"/>
    <p:sldId id="28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4F763A-F1E1-4A9C-BD60-8D8CED24E1AE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57C5FD-335C-4351-9BCB-F81087F65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dirty="0" smtClean="0">
                <a:latin typeface="Broadway" pitchFamily="82" charset="0"/>
              </a:rPr>
              <a:t/>
            </a:r>
            <a:br>
              <a:rPr lang="en-US" dirty="0" smtClean="0">
                <a:latin typeface="Broadway" pitchFamily="82" charset="0"/>
              </a:rPr>
            </a:br>
            <a:r>
              <a:rPr lang="en-US" dirty="0" err="1" smtClean="0">
                <a:latin typeface="Broadway" pitchFamily="82" charset="0"/>
              </a:rPr>
              <a:t>Asya:LIKE</a:t>
            </a:r>
            <a:r>
              <a:rPr lang="en-US" dirty="0" smtClean="0">
                <a:latin typeface="Broadway" pitchFamily="82" charset="0"/>
              </a:rPr>
              <a:t>!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SAGUTAN ANG MGA SS. NA MGA TANONG:</a:t>
            </a:r>
          </a:p>
          <a:p>
            <a:pPr marL="541782" indent="-514350">
              <a:buAutoNum type="arabicPeriod"/>
            </a:pPr>
            <a:r>
              <a:rPr lang="en-US" dirty="0" smtClean="0">
                <a:latin typeface="Broadway" pitchFamily="82" charset="0"/>
              </a:rPr>
              <a:t>ANO ANG KONTINENTE?</a:t>
            </a:r>
          </a:p>
          <a:p>
            <a:pPr marL="541782" indent="-514350">
              <a:buAutoNum type="arabicPeriod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/>
            </a:pPr>
            <a:r>
              <a:rPr lang="en-US" dirty="0" smtClean="0">
                <a:latin typeface="Broadway" pitchFamily="82" charset="0"/>
              </a:rPr>
              <a:t>ANO </a:t>
            </a:r>
            <a:r>
              <a:rPr lang="en-US" dirty="0" err="1" smtClean="0">
                <a:latin typeface="Broadway" pitchFamily="82" charset="0"/>
              </a:rPr>
              <a:t>ANO</a:t>
            </a:r>
            <a:r>
              <a:rPr lang="en-US" dirty="0" smtClean="0">
                <a:latin typeface="Broadway" pitchFamily="82" charset="0"/>
              </a:rPr>
              <a:t> ANG DALAWANG PARAAN NG PAGKUHA NG LOKASYON NG ISANG KONTINENTE AT BANSA?</a:t>
            </a:r>
          </a:p>
          <a:p>
            <a:pPr marL="541782" indent="-514350">
              <a:buAutoNum type="arabicPeriod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/>
            </a:pPr>
            <a:r>
              <a:rPr lang="en-US" dirty="0" smtClean="0">
                <a:latin typeface="Broadway" pitchFamily="82" charset="0"/>
              </a:rPr>
              <a:t>ANO ANG PAGKAKAIBA NG LATITUDE AT LONGITUDE?</a:t>
            </a:r>
          </a:p>
          <a:p>
            <a:pPr marL="541782" indent="-514350">
              <a:buAutoNum type="arabicPeriod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/>
            </a:pPr>
            <a:r>
              <a:rPr lang="en-US" dirty="0" smtClean="0">
                <a:latin typeface="Broadway" pitchFamily="82" charset="0"/>
              </a:rPr>
              <a:t> ANO ANG PAGKAKAIBA NG EQUATOR SA PRIME MERIDIAN?</a:t>
            </a:r>
          </a:p>
          <a:p>
            <a:pPr marL="541782" indent="-514350">
              <a:buAutoNum type="arabicPeriod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/>
            </a:pP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(3)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PINAKAMALAKING DISYERTO SA ASYA AT PANG-APAT SA BUONG MUNDO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(4)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PINAKATANYAG NA BULUBUNDUKIN 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(5)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PANGATLONG PINAKAMATAAS NA BUNDOK SA MUNDO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(6)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TAWAG SA PANGKAT NG MGA PULO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(7)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TAWAG SA ANYONG LUPANG NAKAUSLI SA KARAGATAN  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(8)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TAWAG SA HANAY NG MGA BUNDOK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(9)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PINAKAMALAKING ARCHIPELAGIC STATE SA BUONG MUNDO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(10)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ANYONG LUPA NA HALOS ¼ NA BAHAGI NG LUPAIN SA ASYA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(11)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INDO-GANGETIC </a:t>
            </a:r>
          </a:p>
          <a:p>
            <a:pPr algn="ctr"/>
            <a:endParaRPr lang="en-US" sz="5400" dirty="0" smtClean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(12)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INDONESIA, PILIPINAS, JAPAN</a:t>
            </a:r>
          </a:p>
          <a:p>
            <a:pPr algn="ctr"/>
            <a:endParaRPr lang="en-US" sz="5400" dirty="0" smtClean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09600"/>
            <a:ext cx="7841805" cy="57607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(13)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TIEN SHAN, GHATS, CAUCASUS, PAMIR, HINDU KUSH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(14)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SEMERU, KRAKATOA, FUJI, PINATUBO, TAAL, MAYON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(15)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CYPRUS, SRI LANKA, MALDIVES, TAIWAN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(16)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TAKLAMAKAN,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KARA 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(17)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TURKEY, ARABIA, INDIA, KOREA, YAMAL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(18)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EVEREST, KANCHENJUNGA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</a:t>
            </a:r>
            <a:r>
              <a:rPr lang="en-US" sz="6000" smtClean="0">
                <a:solidFill>
                  <a:schemeClr val="tx1"/>
                </a:solidFill>
                <a:latin typeface="Broadway" pitchFamily="82" charset="0"/>
              </a:rPr>
              <a:t>19)</a:t>
            </a:r>
            <a:endParaRPr lang="en-US" sz="6000" dirty="0" smtClean="0">
              <a:solidFill>
                <a:schemeClr val="tx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dirty="0" smtClean="0">
                <a:latin typeface="Broadway" pitchFamily="82" charset="0"/>
              </a:rPr>
              <a:t/>
            </a:r>
            <a:br>
              <a:rPr lang="en-US" dirty="0" smtClean="0">
                <a:latin typeface="Broadway" pitchFamily="82" charset="0"/>
              </a:rPr>
            </a:br>
            <a:r>
              <a:rPr lang="en-US" dirty="0" err="1" smtClean="0">
                <a:latin typeface="Broadway" pitchFamily="82" charset="0"/>
              </a:rPr>
              <a:t>Asya:LIKE</a:t>
            </a:r>
            <a:r>
              <a:rPr lang="en-US" dirty="0" smtClean="0">
                <a:latin typeface="Broadway" pitchFamily="82" charset="0"/>
              </a:rPr>
              <a:t>!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SAGUTAN ANG MGA SS. NA MGA TANONG:</a:t>
            </a:r>
          </a:p>
          <a:p>
            <a:pPr marL="541782" indent="-514350">
              <a:buAutoNum type="arabicPeriod" startAt="5"/>
            </a:pPr>
            <a:r>
              <a:rPr lang="en-US" dirty="0" smtClean="0">
                <a:latin typeface="Broadway" pitchFamily="82" charset="0"/>
              </a:rPr>
              <a:t>ANO ANG KABUUANG SUKAT NG ASYA?</a:t>
            </a:r>
          </a:p>
          <a:p>
            <a:pPr marL="541782" indent="-514350">
              <a:buAutoNum type="arabicPeriod" startAt="5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 startAt="5"/>
            </a:pPr>
            <a:r>
              <a:rPr lang="en-US" dirty="0" smtClean="0">
                <a:latin typeface="Broadway" pitchFamily="82" charset="0"/>
              </a:rPr>
              <a:t> ANO ANG KATUMBAS NA SUKAT NG ASYA KUNG IHAHAMBING SA IBANG KONTINENTE?</a:t>
            </a:r>
          </a:p>
          <a:p>
            <a:pPr marL="541782" indent="-514350">
              <a:buAutoNum type="arabicPeriod" startAt="5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 startAt="5"/>
            </a:pPr>
            <a:r>
              <a:rPr lang="en-US" dirty="0" smtClean="0">
                <a:latin typeface="Broadway" pitchFamily="82" charset="0"/>
              </a:rPr>
              <a:t> ISULAT ANG MGA REHIYON SA ASYA.</a:t>
            </a:r>
          </a:p>
          <a:p>
            <a:pPr marL="541782" indent="-514350">
              <a:buAutoNum type="arabicPeriod" startAt="5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 startAt="5"/>
            </a:pPr>
            <a:r>
              <a:rPr lang="en-US" dirty="0" smtClean="0">
                <a:latin typeface="Broadway" pitchFamily="82" charset="0"/>
              </a:rPr>
              <a:t> IBANG KATAWAGAN SA HILAGANG ASYA.</a:t>
            </a:r>
          </a:p>
          <a:p>
            <a:pPr marL="541782" indent="-514350">
              <a:buAutoNum type="arabicPeriod" startAt="5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 startAt="5"/>
            </a:pPr>
            <a:r>
              <a:rPr lang="en-US" dirty="0" smtClean="0">
                <a:latin typeface="Broadway" pitchFamily="82" charset="0"/>
              </a:rPr>
              <a:t> REHIYON SA ASYA NA TAGPUAN NG AFRICA, ASYA AT EUROPA. </a:t>
            </a: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TIN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7640207" cy="57607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GIONS OF A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7556442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dirty="0" smtClean="0">
                <a:latin typeface="Broadway" pitchFamily="82" charset="0"/>
              </a:rPr>
              <a:t/>
            </a:r>
            <a:br>
              <a:rPr lang="en-US" dirty="0" smtClean="0">
                <a:latin typeface="Broadway" pitchFamily="82" charset="0"/>
              </a:rPr>
            </a:br>
            <a:r>
              <a:rPr lang="en-US" dirty="0" err="1" smtClean="0">
                <a:latin typeface="Broadway" pitchFamily="82" charset="0"/>
              </a:rPr>
              <a:t>Asya:LIKE</a:t>
            </a:r>
            <a:r>
              <a:rPr lang="en-US" dirty="0" smtClean="0">
                <a:latin typeface="Broadway" pitchFamily="82" charset="0"/>
              </a:rPr>
              <a:t>!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SAGUTAN ANG MGA SS. NA MGA TANONG:</a:t>
            </a:r>
          </a:p>
          <a:p>
            <a:pPr marL="541782" indent="-514350"/>
            <a:r>
              <a:rPr lang="en-US" dirty="0" smtClean="0">
                <a:latin typeface="Broadway" pitchFamily="82" charset="0"/>
              </a:rPr>
              <a:t>10. TATLONG BANSANG MUSLIM SA TIMOG ASYA</a:t>
            </a:r>
          </a:p>
          <a:p>
            <a:pPr marL="541782" indent="-514350"/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 startAt="11"/>
            </a:pPr>
            <a:r>
              <a:rPr lang="en-US" dirty="0" smtClean="0">
                <a:latin typeface="Broadway" pitchFamily="82" charset="0"/>
              </a:rPr>
              <a:t>DALAWANG BANSAG SA TIMOG SILANGANG ASYA</a:t>
            </a:r>
          </a:p>
          <a:p>
            <a:pPr marL="541782" indent="-514350">
              <a:buAutoNum type="arabicPeriod" startAt="11"/>
            </a:pPr>
            <a:endParaRPr lang="en-US" dirty="0" smtClean="0">
              <a:latin typeface="Broadway" pitchFamily="82" charset="0"/>
            </a:endParaRPr>
          </a:p>
          <a:p>
            <a:pPr marL="541782" indent="-514350">
              <a:buAutoNum type="arabicPeriod" startAt="11"/>
            </a:pPr>
            <a:r>
              <a:rPr lang="en-US" dirty="0" smtClean="0">
                <a:latin typeface="Broadway" pitchFamily="82" charset="0"/>
              </a:rPr>
              <a:t> DALAWANG SUBREGIONS NG TIMOG SILANGANG ASYA</a:t>
            </a: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valt.org/newsletter/oct02/image/South%20Asia%20Map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6339841" cy="6217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(1)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PINAKAMATAAS NA BUNDOK SA BUONG MUNDO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406640" cy="11673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roadway" pitchFamily="82" charset="0"/>
              </a:rPr>
              <a:t>Gawain</a:t>
            </a:r>
            <a:r>
              <a:rPr lang="en-US" sz="3200" dirty="0" smtClean="0">
                <a:latin typeface="Broadway" pitchFamily="82" charset="0"/>
              </a:rPr>
              <a:t/>
            </a:r>
            <a:br>
              <a:rPr lang="en-US" sz="3200" dirty="0" smtClean="0">
                <a:latin typeface="Broadway" pitchFamily="82" charset="0"/>
              </a:rPr>
            </a:br>
            <a:r>
              <a:rPr lang="en-US" sz="3200" dirty="0" smtClean="0">
                <a:latin typeface="Broadway" pitchFamily="82" charset="0"/>
              </a:rPr>
              <a:t>PAGSUSURI NG MAPA AT TEKSTO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458200" cy="3124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roadway" pitchFamily="82" charset="0"/>
              </a:rPr>
              <a:t>(2)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“ ROOF OF THE WORLD”</a:t>
            </a:r>
          </a:p>
          <a:p>
            <a:pPr algn="ctr"/>
            <a:endParaRPr lang="en-US" sz="3600" dirty="0" smtClean="0">
              <a:latin typeface="Broadway" pitchFamily="82" charset="0"/>
            </a:endParaRPr>
          </a:p>
          <a:p>
            <a:pPr algn="ctr"/>
            <a:endParaRPr lang="en-US" sz="3600" dirty="0" smtClean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331</Words>
  <Application>Microsoft Office PowerPoint</Application>
  <PresentationFormat>On-screen Show (4:3)</PresentationFormat>
  <Paragraphs>84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Gawain Asya:LIKE!</vt:lpstr>
      <vt:lpstr>Slide 2</vt:lpstr>
      <vt:lpstr>Gawain Asya:LIKE!</vt:lpstr>
      <vt:lpstr>Slide 4</vt:lpstr>
      <vt:lpstr>Slide 5</vt:lpstr>
      <vt:lpstr>Gawain Asya:LIKE!</vt:lpstr>
      <vt:lpstr>Slide 7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  <vt:lpstr>Gawain PAGSUSURI NG MAPA AT TEKSTO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Gawain Asya:LIKE!</dc:title>
  <dc:creator>Lenovo</dc:creator>
  <cp:lastModifiedBy>Lenovo</cp:lastModifiedBy>
  <cp:revision>6</cp:revision>
  <dcterms:created xsi:type="dcterms:W3CDTF">2014-06-16T23:59:18Z</dcterms:created>
  <dcterms:modified xsi:type="dcterms:W3CDTF">2014-06-19T00:21:16Z</dcterms:modified>
</cp:coreProperties>
</file>