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47E98-5FD1-45B1-9AEF-B90C96ED0AD4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3A1547-349F-4AB7-BC88-8B7206076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114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Algerian" pitchFamily="82" charset="0"/>
              </a:rPr>
              <a:t/>
            </a:r>
            <a:br>
              <a:rPr lang="en-US" sz="7200" dirty="0" smtClean="0">
                <a:latin typeface="Algerian" pitchFamily="82" charset="0"/>
              </a:rPr>
            </a:br>
            <a:r>
              <a:rPr lang="en-US" sz="7200" dirty="0" smtClean="0">
                <a:latin typeface="Algerian" pitchFamily="82" charset="0"/>
              </a:rPr>
              <a:t/>
            </a:r>
            <a:br>
              <a:rPr lang="en-US" sz="7200" dirty="0" smtClean="0">
                <a:latin typeface="Algerian" pitchFamily="82" charset="0"/>
              </a:rPr>
            </a:br>
            <a:r>
              <a:rPr lang="en-US" sz="7200" dirty="0" smtClean="0">
                <a:latin typeface="Algerian" pitchFamily="82" charset="0"/>
              </a:rPr>
              <a:t>Gawain </a:t>
            </a:r>
            <a:r>
              <a:rPr lang="en-US" sz="7200" dirty="0" err="1" smtClean="0">
                <a:latin typeface="Algerian" pitchFamily="82" charset="0"/>
              </a:rPr>
              <a:t>Bilang</a:t>
            </a:r>
            <a:r>
              <a:rPr lang="en-US" sz="7200" dirty="0" smtClean="0">
                <a:latin typeface="Algerian" pitchFamily="82" charset="0"/>
              </a:rPr>
              <a:t> 1</a:t>
            </a:r>
            <a:br>
              <a:rPr lang="en-US" sz="7200" dirty="0" smtClean="0">
                <a:latin typeface="Algerian" pitchFamily="82" charset="0"/>
              </a:rPr>
            </a:br>
            <a:r>
              <a:rPr lang="en-US" sz="7200" dirty="0" smtClean="0">
                <a:latin typeface="Algerian" pitchFamily="82" charset="0"/>
              </a:rPr>
              <a:t>Loop a Word 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JULIAN" pitchFamily="2" charset="0"/>
              </a:rPr>
              <a:t>SAYA</a:t>
            </a:r>
            <a:endParaRPr lang="en-US" sz="80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25689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9. </a:t>
            </a:r>
            <a:r>
              <a:rPr lang="en-US" sz="7200" dirty="0" err="1" smtClean="0"/>
              <a:t>Ang</a:t>
            </a:r>
            <a:r>
              <a:rPr lang="en-US" sz="7200" dirty="0" smtClean="0"/>
              <a:t> </a:t>
            </a:r>
            <a:r>
              <a:rPr lang="en-US" sz="7200" dirty="0" err="1" smtClean="0"/>
              <a:t>pinakamalaking</a:t>
            </a:r>
            <a:r>
              <a:rPr lang="en-US" sz="7200" dirty="0" smtClean="0"/>
              <a:t> </a:t>
            </a:r>
            <a:r>
              <a:rPr lang="en-US" sz="7200" dirty="0" err="1" smtClean="0"/>
              <a:t>kontinente</a:t>
            </a:r>
            <a:r>
              <a:rPr lang="en-US" sz="7200" dirty="0" smtClean="0"/>
              <a:t> </a:t>
            </a:r>
            <a:r>
              <a:rPr lang="en-US" sz="7200" dirty="0" err="1" smtClean="0"/>
              <a:t>sa</a:t>
            </a:r>
            <a:r>
              <a:rPr lang="en-US" sz="7200" dirty="0" smtClean="0"/>
              <a:t> </a:t>
            </a:r>
            <a:r>
              <a:rPr lang="en-US" sz="7200" dirty="0" err="1" smtClean="0"/>
              <a:t>sukat</a:t>
            </a:r>
            <a:r>
              <a:rPr lang="en-US" sz="7200" dirty="0" smtClean="0"/>
              <a:t> at </a:t>
            </a:r>
            <a:r>
              <a:rPr lang="en-US" sz="7200" dirty="0" err="1" smtClean="0"/>
              <a:t>sa</a:t>
            </a:r>
            <a:r>
              <a:rPr lang="en-US" sz="7200" dirty="0" smtClean="0"/>
              <a:t> </a:t>
            </a:r>
            <a:r>
              <a:rPr lang="en-US" sz="7200" dirty="0" err="1" smtClean="0"/>
              <a:t>populasyon</a:t>
            </a:r>
            <a:endParaRPr lang="en-US" sz="7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609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AR JULIAN" pitchFamily="2" charset="0"/>
              </a:rPr>
              <a:t>sikalip</a:t>
            </a:r>
            <a:endParaRPr lang="en-US" sz="96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+mj-lt"/>
              </a:rPr>
              <a:t>10. </a:t>
            </a:r>
            <a:r>
              <a:rPr lang="en-US" sz="8000" dirty="0" err="1" smtClean="0">
                <a:latin typeface="+mj-lt"/>
              </a:rPr>
              <a:t>Katangiang</a:t>
            </a:r>
            <a:r>
              <a:rPr lang="en-US" sz="8000" dirty="0" smtClean="0">
                <a:latin typeface="+mj-lt"/>
              </a:rPr>
              <a:t> </a:t>
            </a:r>
            <a:r>
              <a:rPr lang="en-US" sz="8000" dirty="0" err="1" smtClean="0">
                <a:latin typeface="+mj-lt"/>
              </a:rPr>
              <a:t>nakikita</a:t>
            </a:r>
            <a:r>
              <a:rPr lang="en-US" sz="8000" dirty="0" smtClean="0">
                <a:latin typeface="+mj-lt"/>
              </a:rPr>
              <a:t> at </a:t>
            </a:r>
            <a:r>
              <a:rPr lang="en-US" sz="8000" dirty="0" err="1" smtClean="0">
                <a:latin typeface="+mj-lt"/>
              </a:rPr>
              <a:t>nahahawakan</a:t>
            </a:r>
            <a:endParaRPr lang="en-US" sz="8000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AR JULIAN" pitchFamily="2" charset="0"/>
              </a:rPr>
              <a:t>UGNAYAN 		TAO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AR JULIAN" pitchFamily="2" charset="0"/>
              </a:rPr>
              <a:t>KAPALIGIRAN  KABIHASNAN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AR JULIAN" pitchFamily="2" charset="0"/>
              </a:rPr>
              <a:t>HEOGRAPIYA	SINAUNA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AR JULIAN" pitchFamily="2" charset="0"/>
              </a:rPr>
              <a:t>KULTURAL 	   KONTINENTE	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AR JULIAN" pitchFamily="2" charset="0"/>
              </a:rPr>
              <a:t>ASYA 	          PISIKAL</a:t>
            </a:r>
          </a:p>
          <a:p>
            <a:endParaRPr lang="en-US" sz="4800" dirty="0">
              <a:solidFill>
                <a:srgbClr val="FF0000"/>
              </a:solidFill>
              <a:latin typeface="AR JULIAN" pitchFamily="2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Bumuo</a:t>
            </a:r>
            <a:r>
              <a:rPr lang="en-US" sz="4800" dirty="0" smtClean="0"/>
              <a:t> </a:t>
            </a:r>
            <a:r>
              <a:rPr lang="en-US" sz="4800" dirty="0" err="1" smtClean="0"/>
              <a:t>ng</a:t>
            </a:r>
            <a:r>
              <a:rPr lang="en-US" sz="4800" dirty="0" smtClean="0"/>
              <a:t> </a:t>
            </a:r>
            <a:r>
              <a:rPr lang="en-US" sz="4800" dirty="0" err="1" smtClean="0"/>
              <a:t>isang</a:t>
            </a:r>
            <a:r>
              <a:rPr lang="en-US" sz="4800" dirty="0" smtClean="0"/>
              <a:t> </a:t>
            </a:r>
            <a:r>
              <a:rPr lang="en-US" sz="4800" dirty="0" err="1" smtClean="0"/>
              <a:t>konsepto</a:t>
            </a:r>
            <a:r>
              <a:rPr lang="en-US" sz="4800" dirty="0" smtClean="0"/>
              <a:t> </a:t>
            </a:r>
            <a:r>
              <a:rPr lang="en-US" sz="4800" dirty="0" err="1" smtClean="0"/>
              <a:t>tungkol</a:t>
            </a:r>
            <a:r>
              <a:rPr lang="en-US" sz="4800" dirty="0" smtClean="0"/>
              <a:t> </a:t>
            </a:r>
            <a:r>
              <a:rPr lang="en-US" sz="4800" dirty="0" err="1" smtClean="0"/>
              <a:t>sa</a:t>
            </a:r>
            <a:r>
              <a:rPr lang="en-US" sz="4800" dirty="0" smtClean="0"/>
              <a:t> </a:t>
            </a:r>
            <a:r>
              <a:rPr lang="en-US" sz="4800" dirty="0" err="1" smtClean="0"/>
              <a:t>kahalagahan</a:t>
            </a:r>
            <a:r>
              <a:rPr lang="en-US" sz="4800" dirty="0" smtClean="0"/>
              <a:t> </a:t>
            </a:r>
            <a:r>
              <a:rPr lang="en-US" sz="4800" dirty="0" err="1" smtClean="0"/>
              <a:t>ng</a:t>
            </a:r>
            <a:r>
              <a:rPr lang="en-US" sz="4800" dirty="0" smtClean="0"/>
              <a:t> </a:t>
            </a:r>
            <a:r>
              <a:rPr lang="en-US" sz="4800" dirty="0" err="1" smtClean="0"/>
              <a:t>kapaligiran</a:t>
            </a:r>
            <a:r>
              <a:rPr lang="en-US" sz="4800" dirty="0" smtClean="0"/>
              <a:t> </a:t>
            </a:r>
            <a:r>
              <a:rPr lang="en-US" sz="4800" dirty="0" err="1" smtClean="0"/>
              <a:t>sa</a:t>
            </a:r>
            <a:r>
              <a:rPr lang="en-US" sz="4800" dirty="0" smtClean="0"/>
              <a:t> </a:t>
            </a:r>
            <a:r>
              <a:rPr lang="en-US" sz="4800" dirty="0" err="1" smtClean="0"/>
              <a:t>tao</a:t>
            </a:r>
            <a:r>
              <a:rPr lang="en-US" sz="4800" dirty="0" smtClean="0"/>
              <a:t> </a:t>
            </a:r>
            <a:r>
              <a:rPr lang="en-US" sz="4800" dirty="0" err="1" smtClean="0"/>
              <a:t>sa</a:t>
            </a:r>
            <a:r>
              <a:rPr lang="en-US" sz="4800" dirty="0" smtClean="0"/>
              <a:t> </a:t>
            </a:r>
            <a:r>
              <a:rPr lang="en-US" sz="4800" dirty="0" err="1" smtClean="0"/>
              <a:t>pamamagitan</a:t>
            </a:r>
            <a:r>
              <a:rPr lang="en-US" sz="4800" dirty="0" smtClean="0"/>
              <a:t> </a:t>
            </a:r>
            <a:r>
              <a:rPr lang="en-US" sz="4800" dirty="0" err="1" smtClean="0"/>
              <a:t>ng</a:t>
            </a:r>
            <a:r>
              <a:rPr lang="en-US" sz="4800" dirty="0" smtClean="0"/>
              <a:t> </a:t>
            </a:r>
            <a:r>
              <a:rPr lang="en-US" sz="4800" dirty="0" err="1" smtClean="0"/>
              <a:t>pagsasama</a:t>
            </a:r>
            <a:r>
              <a:rPr lang="en-US" sz="4800" dirty="0" err="1"/>
              <a:t>-</a:t>
            </a:r>
            <a:r>
              <a:rPr lang="en-US" sz="4800" dirty="0" err="1" smtClean="0"/>
              <a:t>sama</a:t>
            </a:r>
            <a:r>
              <a:rPr lang="en-US" sz="4800" dirty="0" smtClean="0"/>
              <a:t> </a:t>
            </a:r>
            <a:r>
              <a:rPr lang="en-US" sz="4800" dirty="0" err="1" smtClean="0"/>
              <a:t>ng</a:t>
            </a:r>
            <a:r>
              <a:rPr lang="en-US" sz="4800" dirty="0" smtClean="0"/>
              <a:t> lima o </a:t>
            </a:r>
            <a:r>
              <a:rPr lang="en-US" sz="4800" dirty="0" err="1" smtClean="0"/>
              <a:t>higit</a:t>
            </a:r>
            <a:r>
              <a:rPr lang="en-US" sz="4800" dirty="0" smtClean="0"/>
              <a:t> pang </a:t>
            </a:r>
            <a:r>
              <a:rPr lang="en-US" sz="4800" dirty="0" err="1" smtClean="0"/>
              <a:t>salita</a:t>
            </a:r>
            <a:r>
              <a:rPr lang="en-US" sz="4800" dirty="0" smtClean="0"/>
              <a:t> at </a:t>
            </a:r>
            <a:r>
              <a:rPr lang="en-US" sz="4800" dirty="0" err="1" smtClean="0"/>
              <a:t>isulat</a:t>
            </a:r>
            <a:r>
              <a:rPr lang="en-US" sz="4800" dirty="0" smtClean="0"/>
              <a:t> </a:t>
            </a:r>
            <a:r>
              <a:rPr lang="en-US" sz="4800" dirty="0" err="1" smtClean="0"/>
              <a:t>ang</a:t>
            </a:r>
            <a:r>
              <a:rPr lang="en-US" sz="4800" dirty="0" smtClean="0"/>
              <a:t> </a:t>
            </a:r>
            <a:r>
              <a:rPr lang="en-US" sz="4800" dirty="0" err="1" smtClean="0"/>
              <a:t>mabubuo</a:t>
            </a:r>
            <a:r>
              <a:rPr lang="en-US" sz="4800" dirty="0" smtClean="0"/>
              <a:t> </a:t>
            </a:r>
            <a:r>
              <a:rPr lang="en-US" sz="4800" dirty="0" err="1" smtClean="0"/>
              <a:t>mong</a:t>
            </a:r>
            <a:r>
              <a:rPr lang="en-US" sz="4800" dirty="0" smtClean="0"/>
              <a:t> </a:t>
            </a:r>
            <a:r>
              <a:rPr lang="en-US" sz="4800" dirty="0" err="1" smtClean="0"/>
              <a:t>konsepto</a:t>
            </a:r>
            <a:endParaRPr lang="en-US" sz="4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799" y="381000"/>
            <a:ext cx="822959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/>
              <a:t>Halimbawa</a:t>
            </a:r>
            <a:r>
              <a:rPr lang="en-US" sz="4000" dirty="0" smtClean="0"/>
              <a:t>:</a:t>
            </a:r>
          </a:p>
          <a:p>
            <a:pPr algn="just"/>
            <a:endParaRPr lang="en-US" sz="4000" dirty="0" smtClean="0"/>
          </a:p>
          <a:p>
            <a:pPr algn="just"/>
            <a:r>
              <a:rPr lang="en-US" sz="5400" dirty="0" err="1" smtClean="0"/>
              <a:t>Ang</a:t>
            </a:r>
            <a:r>
              <a:rPr lang="en-US" sz="5400" dirty="0" smtClean="0"/>
              <a:t> KABIHASNAN </a:t>
            </a:r>
            <a:r>
              <a:rPr lang="en-US" sz="5400" dirty="0" err="1" smtClean="0"/>
              <a:t>ng</a:t>
            </a:r>
            <a:r>
              <a:rPr lang="en-US" sz="5400" dirty="0" smtClean="0"/>
              <a:t> KONTINENTE </a:t>
            </a:r>
            <a:r>
              <a:rPr lang="en-US" sz="5400" dirty="0" err="1" smtClean="0"/>
              <a:t>ng</a:t>
            </a:r>
            <a:r>
              <a:rPr lang="en-US" sz="5400" dirty="0" smtClean="0"/>
              <a:t> ASYA ay </a:t>
            </a:r>
            <a:r>
              <a:rPr lang="en-US" sz="5400" dirty="0" err="1" smtClean="0"/>
              <a:t>bunsod</a:t>
            </a:r>
            <a:r>
              <a:rPr lang="en-US" sz="5400" dirty="0" smtClean="0"/>
              <a:t> </a:t>
            </a:r>
            <a:r>
              <a:rPr lang="en-US" sz="5400" dirty="0" err="1" smtClean="0"/>
              <a:t>ng</a:t>
            </a:r>
            <a:r>
              <a:rPr lang="en-US" sz="5400" dirty="0" smtClean="0"/>
              <a:t> UGNAYAN </a:t>
            </a:r>
            <a:r>
              <a:rPr lang="en-US" sz="5400" dirty="0" err="1" smtClean="0"/>
              <a:t>ng</a:t>
            </a:r>
            <a:r>
              <a:rPr lang="en-US" sz="5400" dirty="0" smtClean="0"/>
              <a:t> PISIKAL </a:t>
            </a:r>
            <a:r>
              <a:rPr lang="en-US" sz="5400" dirty="0" err="1" smtClean="0"/>
              <a:t>na</a:t>
            </a:r>
            <a:r>
              <a:rPr lang="en-US" sz="5400" dirty="0" smtClean="0"/>
              <a:t> KAPALIGIRAN </a:t>
            </a:r>
            <a:r>
              <a:rPr lang="en-US" sz="5400" dirty="0" err="1" smtClean="0"/>
              <a:t>nito</a:t>
            </a:r>
            <a:r>
              <a:rPr lang="en-US" sz="5400" dirty="0" smtClean="0"/>
              <a:t> at </a:t>
            </a:r>
            <a:r>
              <a:rPr lang="en-US" sz="5400" dirty="0" err="1" smtClean="0"/>
              <a:t>ng</a:t>
            </a:r>
            <a:r>
              <a:rPr lang="en-US" sz="5400" dirty="0" smtClean="0"/>
              <a:t> TAO</a:t>
            </a:r>
            <a:endParaRPr lang="en-US" sz="5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45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 JULIAN" pitchFamily="2" charset="0"/>
              </a:rPr>
              <a:t>PAMPROSESONG MGA TANONG:</a:t>
            </a:r>
          </a:p>
          <a:p>
            <a:pPr marL="514350" indent="-514350" algn="ctr">
              <a:buAutoNum type="arabicPeriod"/>
            </a:pPr>
            <a:r>
              <a:rPr lang="en-US" sz="4400" b="1" dirty="0" smtClean="0">
                <a:latin typeface="AR JULIAN" pitchFamily="2" charset="0"/>
              </a:rPr>
              <a:t>SA MGA SALITANG IYONG NAITALA, ALIN SA MGA </a:t>
            </a:r>
            <a:r>
              <a:rPr lang="en-US" sz="4400" b="1" smtClean="0">
                <a:latin typeface="AR JULIAN" pitchFamily="2" charset="0"/>
              </a:rPr>
              <a:t>ITO </a:t>
            </a:r>
            <a:r>
              <a:rPr lang="en-US" sz="4400" b="1" smtClean="0">
                <a:latin typeface="AR JULIAN" pitchFamily="2" charset="0"/>
              </a:rPr>
              <a:t>ANG </a:t>
            </a:r>
            <a:r>
              <a:rPr lang="en-US" sz="4400" b="1" dirty="0" smtClean="0">
                <a:latin typeface="AR JULIAN" pitchFamily="2" charset="0"/>
              </a:rPr>
              <a:t>MASASABI MONG LUBHANG MAHALAGA KUNG ANG PAG-UUSAPAN AY ANG PAGSISIMULA NG KABIHASNAN NG MGA ASYANO? BAKIT?</a:t>
            </a:r>
          </a:p>
          <a:p>
            <a:pPr marL="514350" indent="-514350" algn="ctr">
              <a:buAutoNum type="arabicPeriod"/>
            </a:pPr>
            <a:endParaRPr lang="en-US" sz="4400" b="1" dirty="0"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 JULIAN" pitchFamily="2" charset="0"/>
              </a:rPr>
              <a:t>2. PAANO MO NABUO ANG IYONG SARILING KONSEPTO O KAISIPAN MULA SA MGA SALITANG IYONG PINAGSAMA-SAMA? ANO-ANO ANG NAGING BATAYAN MO UPANG HUMANTONG KA SA NABUO MONG KAISIPAN?</a:t>
            </a:r>
            <a:endParaRPr lang="en-US" sz="4400" b="1" dirty="0"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001000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Curlz MT" pitchFamily="82" charset="0"/>
              </a:rPr>
              <a:t>Inihanda</a:t>
            </a:r>
            <a:r>
              <a:rPr lang="en-US" sz="6000" b="1" dirty="0" smtClean="0">
                <a:latin typeface="Curlz MT" pitchFamily="82" charset="0"/>
              </a:rPr>
              <a:t> </a:t>
            </a:r>
            <a:r>
              <a:rPr lang="en-US" sz="6000" b="1" dirty="0" err="1" smtClean="0">
                <a:latin typeface="Curlz MT" pitchFamily="82" charset="0"/>
              </a:rPr>
              <a:t>ni</a:t>
            </a:r>
            <a:r>
              <a:rPr lang="en-US" sz="6000" b="1" dirty="0" smtClean="0">
                <a:latin typeface="Curlz MT" pitchFamily="82" charset="0"/>
              </a:rPr>
              <a:t>:</a:t>
            </a:r>
          </a:p>
          <a:p>
            <a:pPr algn="ctr"/>
            <a:endParaRPr lang="en-US" sz="6000" b="1" dirty="0">
              <a:latin typeface="Curlz MT" pitchFamily="82" charset="0"/>
            </a:endParaRPr>
          </a:p>
          <a:p>
            <a:pPr algn="ctr"/>
            <a:endParaRPr lang="en-US" sz="6000" b="1" dirty="0" smtClean="0">
              <a:latin typeface="Curlz MT" pitchFamily="82" charset="0"/>
            </a:endParaRPr>
          </a:p>
          <a:p>
            <a:pPr algn="ctr"/>
            <a:endParaRPr lang="en-US" sz="6000" b="1" dirty="0" smtClean="0">
              <a:latin typeface="Curlz MT" pitchFamily="82" charset="0"/>
            </a:endParaRPr>
          </a:p>
          <a:p>
            <a:pPr algn="ctr"/>
            <a:r>
              <a:rPr lang="en-US" sz="6000" b="1" dirty="0" smtClean="0">
                <a:latin typeface="Curlz MT" pitchFamily="82" charset="0"/>
              </a:rPr>
              <a:t>VIRGIBAL SILANG -VALLO</a:t>
            </a:r>
            <a:endParaRPr lang="en-US" sz="6000" b="1" dirty="0">
              <a:latin typeface="Curlz MT" pitchFamily="82" charset="0"/>
            </a:endParaRPr>
          </a:p>
        </p:txBody>
      </p:sp>
      <p:pic>
        <p:nvPicPr>
          <p:cNvPr id="1026" name="Picture 2" descr="C:\Users\Lenovo\Downloads\37431_1153045484393_830019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752600"/>
            <a:ext cx="2276856" cy="2744073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1. </a:t>
            </a:r>
            <a:r>
              <a:rPr lang="en-US" sz="7200" dirty="0" err="1" smtClean="0"/>
              <a:t>Bigkis</a:t>
            </a:r>
            <a:r>
              <a:rPr lang="en-US" sz="7200" dirty="0" smtClean="0"/>
              <a:t> o </a:t>
            </a:r>
            <a:r>
              <a:rPr lang="en-US" sz="7200" dirty="0" err="1" smtClean="0"/>
              <a:t>pagtutulungan</a:t>
            </a:r>
            <a:r>
              <a:rPr lang="en-US" sz="7200" dirty="0" smtClean="0"/>
              <a:t> </a:t>
            </a:r>
            <a:r>
              <a:rPr lang="en-US" sz="7200" dirty="0" err="1" smtClean="0"/>
              <a:t>para</a:t>
            </a:r>
            <a:r>
              <a:rPr lang="en-US" sz="7200" dirty="0" smtClean="0"/>
              <a:t> </a:t>
            </a:r>
            <a:r>
              <a:rPr lang="en-US" sz="7200" dirty="0" err="1" smtClean="0"/>
              <a:t>sa</a:t>
            </a:r>
            <a:r>
              <a:rPr lang="en-US" sz="7200" dirty="0" smtClean="0"/>
              <a:t> </a:t>
            </a:r>
            <a:r>
              <a:rPr lang="en-US" sz="7200" dirty="0" err="1" smtClean="0"/>
              <a:t>kapwa</a:t>
            </a:r>
            <a:r>
              <a:rPr lang="en-US" sz="7200" dirty="0" smtClean="0"/>
              <a:t> </a:t>
            </a:r>
            <a:r>
              <a:rPr lang="en-US" sz="7200" dirty="0" err="1" smtClean="0"/>
              <a:t>kapakinabangan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0" smtClean="0">
                <a:solidFill>
                  <a:srgbClr val="FF0000"/>
                </a:solidFill>
                <a:latin typeface="AR JULIAN" pitchFamily="2" charset="0"/>
              </a:rPr>
              <a:t>NANAYUG</a:t>
            </a:r>
            <a:endParaRPr lang="en-US" sz="8000" b="0" dirty="0">
              <a:solidFill>
                <a:srgbClr val="FF0000"/>
              </a:solidFill>
              <a:latin typeface="AR JULI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JULIAN" pitchFamily="2" charset="0"/>
              </a:rPr>
              <a:t>OAT</a:t>
            </a:r>
            <a:endParaRPr lang="en-US" sz="80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2. </a:t>
            </a:r>
            <a:r>
              <a:rPr lang="en-US" sz="5400" dirty="0" err="1" smtClean="0"/>
              <a:t>Ang</a:t>
            </a:r>
            <a:r>
              <a:rPr lang="en-US" sz="5400" dirty="0" smtClean="0"/>
              <a:t> </a:t>
            </a:r>
            <a:r>
              <a:rPr lang="en-US" sz="5400" dirty="0" err="1" smtClean="0"/>
              <a:t>pangunahing</a:t>
            </a:r>
            <a:r>
              <a:rPr lang="en-US" sz="5400" dirty="0" smtClean="0"/>
              <a:t> </a:t>
            </a:r>
            <a:r>
              <a:rPr lang="en-US" sz="5400" dirty="0" err="1" smtClean="0"/>
              <a:t>tagalinang</a:t>
            </a:r>
            <a:r>
              <a:rPr lang="en-US" sz="5400" dirty="0" smtClean="0"/>
              <a:t> </a:t>
            </a:r>
            <a:r>
              <a:rPr lang="en-US" sz="5400" dirty="0" err="1" smtClean="0"/>
              <a:t>ng</a:t>
            </a:r>
            <a:r>
              <a:rPr lang="en-US" sz="5400" dirty="0" smtClean="0"/>
              <a:t> </a:t>
            </a:r>
            <a:r>
              <a:rPr lang="en-US" sz="5400" dirty="0" err="1" smtClean="0"/>
              <a:t>kapaligiran</a:t>
            </a:r>
            <a:r>
              <a:rPr lang="en-US" sz="5400" dirty="0" smtClean="0"/>
              <a:t> </a:t>
            </a:r>
            <a:r>
              <a:rPr lang="en-US" sz="5400" dirty="0" err="1" smtClean="0"/>
              <a:t>para</a:t>
            </a:r>
            <a:r>
              <a:rPr lang="en-US" sz="5400" dirty="0" smtClean="0"/>
              <a:t> </a:t>
            </a:r>
            <a:r>
              <a:rPr lang="en-US" sz="5400" dirty="0" err="1" smtClean="0"/>
              <a:t>sa</a:t>
            </a:r>
            <a:r>
              <a:rPr lang="en-US" sz="5400" dirty="0" smtClean="0"/>
              <a:t> </a:t>
            </a:r>
            <a:r>
              <a:rPr lang="en-US" sz="5400" dirty="0" err="1" smtClean="0"/>
              <a:t>kanyang</a:t>
            </a:r>
            <a:r>
              <a:rPr lang="en-US" sz="5400" dirty="0" smtClean="0"/>
              <a:t> </a:t>
            </a:r>
            <a:r>
              <a:rPr lang="en-US" sz="5400" dirty="0" err="1" smtClean="0"/>
              <a:t>kabuhayan</a:t>
            </a:r>
            <a:r>
              <a:rPr lang="en-US" sz="5400" dirty="0" smtClean="0"/>
              <a:t> at </a:t>
            </a:r>
            <a:r>
              <a:rPr lang="en-US" sz="5400" dirty="0" err="1" smtClean="0"/>
              <a:t>pagtugon</a:t>
            </a:r>
            <a:r>
              <a:rPr lang="en-US" sz="5400" dirty="0" smtClean="0"/>
              <a:t> </a:t>
            </a:r>
            <a:r>
              <a:rPr lang="en-US" sz="5400" dirty="0" err="1" smtClean="0"/>
              <a:t>sa</a:t>
            </a:r>
            <a:r>
              <a:rPr lang="en-US" sz="5400" dirty="0" smtClean="0"/>
              <a:t> </a:t>
            </a:r>
            <a:r>
              <a:rPr lang="en-US" sz="5400" dirty="0" err="1" smtClean="0"/>
              <a:t>pangangailangan</a:t>
            </a:r>
            <a:r>
              <a:rPr lang="en-US" sz="5400" dirty="0" smtClean="0"/>
              <a:t>  </a:t>
            </a:r>
            <a:endParaRPr lang="en-US" sz="5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JULIAN" pitchFamily="2" charset="0"/>
              </a:rPr>
              <a:t>GILINARPAKA</a:t>
            </a:r>
            <a:endParaRPr lang="en-US" sz="80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81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3. </a:t>
            </a:r>
            <a:r>
              <a:rPr lang="en-US" sz="7200" dirty="0" err="1" smtClean="0"/>
              <a:t>Kalikasan</a:t>
            </a:r>
            <a:r>
              <a:rPr lang="en-US" sz="7200" dirty="0" smtClean="0"/>
              <a:t>, </a:t>
            </a:r>
            <a:r>
              <a:rPr lang="en-US" sz="7200" dirty="0" err="1" smtClean="0"/>
              <a:t>ang</a:t>
            </a:r>
            <a:r>
              <a:rPr lang="en-US" sz="7200" dirty="0" smtClean="0"/>
              <a:t> </a:t>
            </a:r>
            <a:r>
              <a:rPr lang="en-US" sz="7200" dirty="0" err="1" smtClean="0"/>
              <a:t>ekolohikal</a:t>
            </a:r>
            <a:r>
              <a:rPr lang="en-US" sz="7200" dirty="0" smtClean="0"/>
              <a:t> </a:t>
            </a:r>
            <a:r>
              <a:rPr lang="en-US" sz="7200" dirty="0" err="1" smtClean="0"/>
              <a:t>na</a:t>
            </a:r>
            <a:r>
              <a:rPr lang="en-US" sz="7200" dirty="0" smtClean="0"/>
              <a:t> </a:t>
            </a:r>
            <a:r>
              <a:rPr lang="en-US" sz="7200" dirty="0" err="1" smtClean="0"/>
              <a:t>komposisyon</a:t>
            </a:r>
            <a:r>
              <a:rPr lang="en-US" sz="7200" dirty="0" smtClean="0"/>
              <a:t> </a:t>
            </a:r>
            <a:r>
              <a:rPr lang="en-US" sz="7200" dirty="0" err="1" smtClean="0"/>
              <a:t>ng</a:t>
            </a:r>
            <a:r>
              <a:rPr lang="en-US" sz="7200" dirty="0" smtClean="0"/>
              <a:t> </a:t>
            </a:r>
            <a:r>
              <a:rPr lang="en-US" sz="7200" dirty="0" err="1" smtClean="0"/>
              <a:t>daigdig</a:t>
            </a:r>
            <a:endParaRPr lang="en-US" sz="7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JULIAN" pitchFamily="2" charset="0"/>
              </a:rPr>
              <a:t>NANSAHIBAK</a:t>
            </a:r>
            <a:endParaRPr lang="en-US" sz="80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4. </a:t>
            </a:r>
            <a:r>
              <a:rPr lang="en-US" sz="7200" dirty="0" err="1" smtClean="0"/>
              <a:t>Maunlad</a:t>
            </a:r>
            <a:r>
              <a:rPr lang="en-US" sz="7200" dirty="0" smtClean="0"/>
              <a:t> </a:t>
            </a:r>
            <a:r>
              <a:rPr lang="en-US" sz="7200" dirty="0" err="1" smtClean="0"/>
              <a:t>na</a:t>
            </a:r>
            <a:r>
              <a:rPr lang="en-US" sz="7200" dirty="0" smtClean="0"/>
              <a:t> </a:t>
            </a:r>
            <a:r>
              <a:rPr lang="en-US" sz="7200" dirty="0" err="1" smtClean="0"/>
              <a:t>yugto</a:t>
            </a:r>
            <a:r>
              <a:rPr lang="en-US" sz="7200" dirty="0" smtClean="0"/>
              <a:t> </a:t>
            </a:r>
            <a:r>
              <a:rPr lang="en-US" sz="7200" dirty="0" err="1" smtClean="0"/>
              <a:t>ng</a:t>
            </a:r>
            <a:r>
              <a:rPr lang="en-US" sz="7200" dirty="0" smtClean="0"/>
              <a:t> </a:t>
            </a:r>
            <a:r>
              <a:rPr lang="en-US" sz="7200" dirty="0" err="1" smtClean="0"/>
              <a:t>kulturang</a:t>
            </a:r>
            <a:r>
              <a:rPr lang="en-US" sz="7200" dirty="0" smtClean="0"/>
              <a:t> </a:t>
            </a:r>
            <a:r>
              <a:rPr lang="en-US" sz="7200" dirty="0" err="1" smtClean="0"/>
              <a:t>panlipunan</a:t>
            </a:r>
            <a:r>
              <a:rPr lang="en-US" sz="7200" dirty="0" smtClean="0"/>
              <a:t>, moral at </a:t>
            </a:r>
            <a:r>
              <a:rPr lang="en-US" sz="7200" dirty="0" err="1" smtClean="0"/>
              <a:t>kultural</a:t>
            </a:r>
            <a:endParaRPr lang="en-US" sz="7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838199" y="381000"/>
            <a:ext cx="70866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JULIAN" pitchFamily="2" charset="0"/>
              </a:rPr>
              <a:t>GRAHEOYAPI</a:t>
            </a:r>
            <a:endParaRPr lang="en-US" sz="80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5. </a:t>
            </a:r>
            <a:r>
              <a:rPr lang="en-US" sz="8000" dirty="0" err="1" smtClean="0"/>
              <a:t>Pag-aaral</a:t>
            </a:r>
            <a:r>
              <a:rPr lang="en-US" sz="8000" dirty="0" smtClean="0"/>
              <a:t> </a:t>
            </a:r>
            <a:r>
              <a:rPr lang="en-US" sz="8000" dirty="0" err="1" smtClean="0"/>
              <a:t>sa</a:t>
            </a:r>
            <a:r>
              <a:rPr lang="en-US" sz="8000" dirty="0" smtClean="0"/>
              <a:t> </a:t>
            </a:r>
            <a:r>
              <a:rPr lang="en-US" sz="8000" dirty="0" err="1" smtClean="0"/>
              <a:t>katangiang</a:t>
            </a:r>
            <a:r>
              <a:rPr lang="en-US" sz="8000" dirty="0" smtClean="0"/>
              <a:t> </a:t>
            </a:r>
            <a:r>
              <a:rPr lang="en-US" sz="8000" dirty="0" err="1" smtClean="0"/>
              <a:t>pisikal</a:t>
            </a:r>
            <a:r>
              <a:rPr lang="en-US" sz="8000" dirty="0" smtClean="0"/>
              <a:t> </a:t>
            </a:r>
            <a:r>
              <a:rPr lang="en-US" sz="8000" dirty="0" err="1" smtClean="0"/>
              <a:t>ng</a:t>
            </a:r>
            <a:r>
              <a:rPr lang="en-US" sz="8000" dirty="0" smtClean="0"/>
              <a:t> </a:t>
            </a:r>
            <a:r>
              <a:rPr lang="en-US" sz="8000" dirty="0" err="1" smtClean="0"/>
              <a:t>mundo</a:t>
            </a:r>
            <a:endParaRPr lang="en-US" sz="8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JULIAN" pitchFamily="2" charset="0"/>
              </a:rPr>
              <a:t>NAUASIN</a:t>
            </a:r>
            <a:endParaRPr lang="en-US" sz="80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15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6. </a:t>
            </a:r>
            <a:r>
              <a:rPr lang="en-US" sz="8800" dirty="0" err="1" smtClean="0"/>
              <a:t>Katutubo</a:t>
            </a:r>
            <a:r>
              <a:rPr lang="en-US" sz="8800" dirty="0" smtClean="0"/>
              <a:t>  o </a:t>
            </a:r>
            <a:r>
              <a:rPr lang="en-US" sz="8800" dirty="0" err="1" smtClean="0"/>
              <a:t>tagapagsimula</a:t>
            </a:r>
            <a:endParaRPr lang="en-US" sz="88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057400" y="304800"/>
            <a:ext cx="5029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AR JULIAN" pitchFamily="2" charset="0"/>
              </a:rPr>
              <a:t>rallutku</a:t>
            </a:r>
            <a:endParaRPr lang="en-US" sz="72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7. </a:t>
            </a:r>
            <a:r>
              <a:rPr lang="en-US" sz="5400" dirty="0" err="1" smtClean="0"/>
              <a:t>Pag-unawa</a:t>
            </a:r>
            <a:r>
              <a:rPr lang="en-US" sz="5400" dirty="0" smtClean="0"/>
              <a:t> at </a:t>
            </a:r>
            <a:r>
              <a:rPr lang="en-US" sz="5400" dirty="0" err="1" smtClean="0"/>
              <a:t>paghanga</a:t>
            </a:r>
            <a:r>
              <a:rPr lang="en-US" sz="5400" dirty="0" smtClean="0"/>
              <a:t> </a:t>
            </a:r>
            <a:r>
              <a:rPr lang="en-US" sz="5400" dirty="0" err="1" smtClean="0"/>
              <a:t>sa</a:t>
            </a:r>
            <a:r>
              <a:rPr lang="en-US" sz="5400" dirty="0" smtClean="0"/>
              <a:t> </a:t>
            </a:r>
            <a:r>
              <a:rPr lang="en-US" sz="5400" dirty="0" err="1" smtClean="0"/>
              <a:t>sining</a:t>
            </a:r>
            <a:r>
              <a:rPr lang="en-US" sz="5400" dirty="0" smtClean="0"/>
              <a:t>, </a:t>
            </a:r>
            <a:r>
              <a:rPr lang="en-US" sz="5400" dirty="0" err="1" smtClean="0"/>
              <a:t>kaugalian</a:t>
            </a:r>
            <a:r>
              <a:rPr lang="en-US" sz="5400" dirty="0" smtClean="0"/>
              <a:t>, </a:t>
            </a:r>
            <a:r>
              <a:rPr lang="en-US" sz="5400" dirty="0" err="1" smtClean="0"/>
              <a:t>paniniwala</a:t>
            </a:r>
            <a:r>
              <a:rPr lang="en-US" sz="5400" dirty="0" smtClean="0"/>
              <a:t>, </a:t>
            </a:r>
            <a:r>
              <a:rPr lang="en-US" sz="5400" dirty="0" err="1" smtClean="0"/>
              <a:t>gawaing</a:t>
            </a:r>
            <a:r>
              <a:rPr lang="en-US" sz="5400" dirty="0" smtClean="0"/>
              <a:t> </a:t>
            </a:r>
            <a:r>
              <a:rPr lang="en-US" sz="5400" dirty="0" err="1" smtClean="0"/>
              <a:t>panlipunan</a:t>
            </a:r>
            <a:r>
              <a:rPr lang="en-US" sz="5400" dirty="0" smtClean="0"/>
              <a:t>, </a:t>
            </a:r>
            <a:r>
              <a:rPr lang="en-US" sz="5400" dirty="0" err="1" smtClean="0"/>
              <a:t>edukasyon</a:t>
            </a:r>
            <a:r>
              <a:rPr lang="en-US" sz="5400" dirty="0" smtClean="0"/>
              <a:t>, </a:t>
            </a:r>
            <a:r>
              <a:rPr lang="en-US" sz="5400" dirty="0" err="1" smtClean="0"/>
              <a:t>relihiyon</a:t>
            </a:r>
            <a:r>
              <a:rPr lang="en-US" sz="5400" dirty="0" smtClean="0"/>
              <a:t> at </a:t>
            </a:r>
            <a:r>
              <a:rPr lang="en-US" sz="5400" dirty="0" err="1" smtClean="0"/>
              <a:t>siyentipiko</a:t>
            </a:r>
            <a:endParaRPr lang="en-US" sz="54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 JULIAN" pitchFamily="2" charset="0"/>
              </a:rPr>
              <a:t>NENKONTETI</a:t>
            </a:r>
            <a:endParaRPr lang="en-US" sz="8000" dirty="0">
              <a:solidFill>
                <a:srgbClr val="FF0000"/>
              </a:solidFill>
              <a:latin typeface="AR JULI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841242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8. </a:t>
            </a:r>
            <a:r>
              <a:rPr lang="en-US" sz="8000" dirty="0" err="1" smtClean="0"/>
              <a:t>Ang</a:t>
            </a:r>
            <a:r>
              <a:rPr lang="en-US" sz="8000" dirty="0" smtClean="0"/>
              <a:t> </a:t>
            </a:r>
            <a:r>
              <a:rPr lang="en-US" sz="8000" dirty="0" err="1" smtClean="0"/>
              <a:t>malaking</a:t>
            </a:r>
            <a:r>
              <a:rPr lang="en-US" sz="8000" dirty="0" smtClean="0"/>
              <a:t> </a:t>
            </a:r>
            <a:r>
              <a:rPr lang="en-US" sz="8000" dirty="0" err="1" smtClean="0"/>
              <a:t>masa</a:t>
            </a:r>
            <a:r>
              <a:rPr lang="en-US" sz="8000" dirty="0" smtClean="0"/>
              <a:t> </a:t>
            </a:r>
            <a:r>
              <a:rPr lang="en-US" sz="8000" dirty="0" err="1" smtClean="0"/>
              <a:t>ng</a:t>
            </a:r>
            <a:r>
              <a:rPr lang="en-US" sz="8000" dirty="0" smtClean="0"/>
              <a:t> </a:t>
            </a:r>
            <a:r>
              <a:rPr lang="en-US" sz="8000" dirty="0" err="1" smtClean="0"/>
              <a:t>lupain</a:t>
            </a:r>
            <a:r>
              <a:rPr lang="en-US" sz="8000" dirty="0" smtClean="0"/>
              <a:t> </a:t>
            </a:r>
            <a:r>
              <a:rPr lang="en-US" sz="8000" dirty="0" err="1" smtClean="0"/>
              <a:t>sa</a:t>
            </a:r>
            <a:r>
              <a:rPr lang="en-US" sz="8000" dirty="0" smtClean="0"/>
              <a:t> </a:t>
            </a:r>
            <a:r>
              <a:rPr lang="en-US" sz="8000" dirty="0" err="1" smtClean="0"/>
              <a:t>mundo</a:t>
            </a:r>
            <a:endParaRPr lang="en-US" sz="8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233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  Gawain Bilang 1 Loop a Word </vt:lpstr>
      <vt:lpstr>NANAYUG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Gawain Bilang 1 Loop a Word</dc:title>
  <dc:creator>Lenovo</dc:creator>
  <cp:lastModifiedBy>Lenovo</cp:lastModifiedBy>
  <cp:revision>21</cp:revision>
  <dcterms:created xsi:type="dcterms:W3CDTF">2013-06-04T00:04:40Z</dcterms:created>
  <dcterms:modified xsi:type="dcterms:W3CDTF">2013-06-05T06:10:52Z</dcterms:modified>
</cp:coreProperties>
</file>