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3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98B863-207D-48BB-B4FD-639E38085045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DFC3DC-44F4-486A-9D40-1C9F5892D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90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Elephant" pitchFamily="18" charset="0"/>
              </a:rPr>
              <a:t>P</a:t>
            </a:r>
            <a:r>
              <a:rPr lang="en-US" sz="9600" dirty="0" smtClean="0">
                <a:solidFill>
                  <a:srgbClr val="FF0000"/>
                </a:solidFill>
                <a:latin typeface="Elephant" pitchFamily="18" charset="0"/>
              </a:rPr>
              <a:t>ASYA</a:t>
            </a:r>
            <a:r>
              <a:rPr lang="en-US" sz="9600" dirty="0" smtClean="0">
                <a:latin typeface="Elephant" pitchFamily="18" charset="0"/>
              </a:rPr>
              <a:t>LAN NATIN!</a:t>
            </a:r>
            <a:endParaRPr lang="en-US" sz="9600" dirty="0">
              <a:latin typeface="Elephan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971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Elephant" pitchFamily="18" charset="0"/>
            </a:endParaRPr>
          </a:p>
          <a:p>
            <a:endParaRPr lang="en-US" sz="2400" dirty="0">
              <a:latin typeface="Elephant" pitchFamily="18" charset="0"/>
            </a:endParaRPr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86200"/>
            <a:ext cx="343082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Elephant" pitchFamily="18" charset="0"/>
              </a:rPr>
              <a:t>PAMPROSESONG MGA TANONG</a:t>
            </a:r>
          </a:p>
          <a:p>
            <a:endParaRPr lang="en-US" sz="3200" dirty="0">
              <a:latin typeface="Elephant" pitchFamily="18" charset="0"/>
            </a:endParaRPr>
          </a:p>
          <a:p>
            <a:pPr algn="ctr"/>
            <a:r>
              <a:rPr lang="en-US" sz="6000" dirty="0" smtClean="0">
                <a:latin typeface="Elephant" pitchFamily="18" charset="0"/>
              </a:rPr>
              <a:t>1. SURIIN ANG BAWAT LARAWAN. PAANO NAGKAKATULAD ANG MGA ITO?</a:t>
            </a:r>
            <a:endParaRPr lang="en-US" sz="60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Elephant" pitchFamily="18" charset="0"/>
              </a:rPr>
              <a:t>2. KUNG MABIBIGYAN KA NG PAGKAKATAON NA AKTUWAL NA MAPASYALAN ANG ISA SA MGA ITO, ANO ANG IYONG PIPILIIN?BAKIT?</a:t>
            </a:r>
            <a:endParaRPr lang="en-US" sz="54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2359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3. PARE-PAREHO KAYA ANG LIKAS NA KAPALIGIRAN SA IBA’T IBANG PANIG NG ASYA? PAANO MO ITO PATUTUNAYAN?</a:t>
            </a:r>
            <a:endParaRPr lang="en-US" sz="60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4</a:t>
            </a:r>
            <a:r>
              <a:rPr lang="en-US" sz="4400" dirty="0" smtClean="0">
                <a:latin typeface="Elephant" pitchFamily="18" charset="0"/>
              </a:rPr>
              <a:t>. MASASABI MO BANG ANG MGA ANYO NG KALIKASANG ITO AY GUMANAP AT PATULOY NA GUMAGANAP NG MAHALAGANG PAPEL SA PAMUMUHAY NG MGA TAONG NANIRAHAN SA MGA BANSANG ITO? PANGATUWIRANAN ITO.</a:t>
            </a:r>
            <a:endParaRPr lang="en-US" sz="44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CASPIAN SEA</a:t>
            </a:r>
          </a:p>
          <a:p>
            <a:endParaRPr lang="en-US" dirty="0" smtClean="0">
              <a:latin typeface="Elephant" pitchFamily="18" charset="0"/>
            </a:endParaRPr>
          </a:p>
          <a:p>
            <a:pPr algn="ctr"/>
            <a:r>
              <a:rPr lang="en-US" sz="4000" smtClean="0">
                <a:latin typeface="Elephant" pitchFamily="18" charset="0"/>
              </a:rPr>
              <a:t>KAZAKHSTAN,</a:t>
            </a:r>
          </a:p>
          <a:p>
            <a:pPr algn="ctr"/>
            <a:r>
              <a:rPr lang="en-US" sz="4000" smtClean="0">
                <a:latin typeface="Elephant" pitchFamily="18" charset="0"/>
              </a:rPr>
              <a:t>TURKMENISTAN</a:t>
            </a:r>
            <a:r>
              <a:rPr lang="en-US" sz="4000" dirty="0" smtClean="0">
                <a:latin typeface="Elephant" pitchFamily="18" charset="0"/>
              </a:rPr>
              <a:t>, IRAN, AZERBAIJAN, ARMENIA AT GEORGIA</a:t>
            </a:r>
          </a:p>
          <a:p>
            <a:pPr algn="ctr"/>
            <a:endParaRPr lang="en-US" sz="4000" dirty="0">
              <a:latin typeface="Elephant" pitchFamily="18" charset="0"/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Elephant" pitchFamily="18" charset="0"/>
              </a:rPr>
              <a:t>PINAKAMALAKI</a:t>
            </a:r>
            <a:r>
              <a:rPr lang="en-US" sz="4000" dirty="0" smtClean="0">
                <a:latin typeface="Elephant" pitchFamily="18" charset="0"/>
              </a:rPr>
              <a:t>  AT </a:t>
            </a:r>
            <a:r>
              <a:rPr lang="en-US" sz="4000" dirty="0" smtClean="0">
                <a:solidFill>
                  <a:srgbClr val="0070C0"/>
                </a:solidFill>
                <a:latin typeface="Elephant" pitchFamily="18" charset="0"/>
              </a:rPr>
              <a:t>PINAKAMAHABA</a:t>
            </a:r>
            <a:r>
              <a:rPr lang="en-US" sz="4000" dirty="0" smtClean="0">
                <a:latin typeface="Elephant" pitchFamily="18" charset="0"/>
              </a:rPr>
              <a:t>NG LAWA SA BUONG MUNDO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LAKE BAIKAL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8194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SIBERIA</a:t>
            </a:r>
          </a:p>
          <a:p>
            <a:pPr algn="ctr"/>
            <a:endParaRPr lang="en-US" sz="4800" dirty="0">
              <a:latin typeface="Elephant" pitchFamily="18" charset="0"/>
            </a:endParaRPr>
          </a:p>
          <a:p>
            <a:pPr algn="ctr"/>
            <a:r>
              <a:rPr lang="en-US" sz="4800" dirty="0" smtClean="0">
                <a:solidFill>
                  <a:srgbClr val="0070C0"/>
                </a:solidFill>
                <a:latin typeface="Elephant" pitchFamily="18" charset="0"/>
              </a:rPr>
              <a:t>PINAKAMALALIM </a:t>
            </a:r>
            <a:r>
              <a:rPr lang="en-US" sz="4800" dirty="0" smtClean="0">
                <a:latin typeface="Elephant" pitchFamily="18" charset="0"/>
              </a:rPr>
              <a:t>NA LAWA SA MUNDO</a:t>
            </a:r>
            <a:endParaRPr lang="en-US" sz="48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HUANG HO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Elephant" pitchFamily="18" charset="0"/>
              </a:rPr>
              <a:t>CHINA</a:t>
            </a:r>
          </a:p>
          <a:p>
            <a:pPr algn="ctr"/>
            <a:endParaRPr lang="en-US" sz="5400" dirty="0">
              <a:latin typeface="Elephant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Elephant" pitchFamily="18" charset="0"/>
              </a:rPr>
              <a:t>RIVER OF SORROW</a:t>
            </a:r>
          </a:p>
          <a:p>
            <a:pPr algn="ctr"/>
            <a:endParaRPr lang="en-US" sz="5400" dirty="0" smtClean="0">
              <a:solidFill>
                <a:srgbClr val="0070C0"/>
              </a:solidFill>
              <a:latin typeface="Elephant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Elephant" pitchFamily="18" charset="0"/>
              </a:rPr>
              <a:t>YELLOW RIVER</a:t>
            </a:r>
            <a:endParaRPr lang="en-US" sz="5400" dirty="0">
              <a:solidFill>
                <a:srgbClr val="0070C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FERTILE CRESCENT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SILANGANG BAHAGI NG MEDITERRANEAN PATUNGO SA TIGRIS-EUPHRATES RIVERS HANGGANG PERSIAN GULF</a:t>
            </a:r>
          </a:p>
          <a:p>
            <a:pPr algn="ctr"/>
            <a:endParaRPr lang="en-US" sz="3600" dirty="0">
              <a:latin typeface="Elephant" pitchFamily="18" charset="0"/>
            </a:endParaRPr>
          </a:p>
          <a:p>
            <a:pPr algn="ctr"/>
            <a:r>
              <a:rPr lang="en-US" sz="3600" dirty="0" smtClean="0">
                <a:latin typeface="Elephant" pitchFamily="18" charset="0"/>
              </a:rPr>
              <a:t>PINAG-USBUNGAN NG </a:t>
            </a:r>
            <a:r>
              <a:rPr lang="en-US" sz="3600" dirty="0" smtClean="0">
                <a:solidFill>
                  <a:srgbClr val="0070C0"/>
                </a:solidFill>
                <a:latin typeface="Elephant" pitchFamily="18" charset="0"/>
              </a:rPr>
              <a:t>KAUNA-UNAHANG KABIHASNAN</a:t>
            </a:r>
            <a:endParaRPr lang="en-US" sz="3600" dirty="0">
              <a:solidFill>
                <a:srgbClr val="0070C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BANAUE RICE TERRACES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PILIPINAS</a:t>
            </a:r>
          </a:p>
          <a:p>
            <a:pPr algn="ctr"/>
            <a:endParaRPr lang="en-US" sz="4800" dirty="0">
              <a:latin typeface="Elephant" pitchFamily="18" charset="0"/>
            </a:endParaRPr>
          </a:p>
          <a:p>
            <a:pPr algn="ctr"/>
            <a:r>
              <a:rPr lang="en-US" sz="4800" dirty="0" smtClean="0">
                <a:latin typeface="Elephant" pitchFamily="18" charset="0"/>
              </a:rPr>
              <a:t>ISA SA PITONG </a:t>
            </a:r>
            <a:r>
              <a:rPr lang="en-US" sz="4800" dirty="0" smtClean="0">
                <a:solidFill>
                  <a:srgbClr val="0070C0"/>
                </a:solidFill>
                <a:latin typeface="Elephant" pitchFamily="18" charset="0"/>
              </a:rPr>
              <a:t>KAHANGA-HANGANG LUGAR SA </a:t>
            </a:r>
            <a:r>
              <a:rPr lang="en-US" sz="4800" dirty="0" smtClean="0">
                <a:latin typeface="Elephant" pitchFamily="18" charset="0"/>
              </a:rPr>
              <a:t>MUNDO</a:t>
            </a:r>
            <a:endParaRPr lang="en-US" sz="48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KHYBER PASS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KABUNDUKAN NG HINDU KUSH, TIMOG ASYA</a:t>
            </a:r>
          </a:p>
          <a:p>
            <a:pPr algn="ctr"/>
            <a:endParaRPr lang="en-US" sz="3200" dirty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KILALANG </a:t>
            </a:r>
            <a:r>
              <a:rPr lang="en-US" sz="3200" dirty="0" smtClean="0">
                <a:solidFill>
                  <a:srgbClr val="0070C0"/>
                </a:solidFill>
                <a:latin typeface="Elephant" pitchFamily="18" charset="0"/>
              </a:rPr>
              <a:t>LANDAS </a:t>
            </a:r>
            <a:r>
              <a:rPr lang="en-US" sz="3200" dirty="0" smtClean="0">
                <a:latin typeface="Elephant" pitchFamily="18" charset="0"/>
              </a:rPr>
              <a:t>NA TINAHAK AT GINAMIT NG MGA MANGANGALAKAL AT MANLALAKBAY SA KASAYSAYAN UPANG  MARATING ANG </a:t>
            </a:r>
            <a:r>
              <a:rPr lang="en-US" sz="3200" dirty="0" smtClean="0">
                <a:solidFill>
                  <a:srgbClr val="0070C0"/>
                </a:solidFill>
                <a:latin typeface="Elephant" pitchFamily="18" charset="0"/>
              </a:rPr>
              <a:t>INDIA</a:t>
            </a:r>
            <a:endParaRPr lang="en-US" sz="3200" dirty="0">
              <a:solidFill>
                <a:srgbClr val="0070C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MOUNT EVEREST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Elephant" pitchFamily="18" charset="0"/>
              </a:rPr>
              <a:t>KABUNDUKAN NG HIMALAYAS, TIMOG ASYA</a:t>
            </a:r>
          </a:p>
          <a:p>
            <a:pPr algn="ctr"/>
            <a:endParaRPr lang="en-US" sz="4400" dirty="0">
              <a:latin typeface="Elephant" pitchFamily="18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Elephant" pitchFamily="18" charset="0"/>
              </a:rPr>
              <a:t>PINAKAMATAAS</a:t>
            </a:r>
            <a:r>
              <a:rPr lang="en-US" sz="4400" dirty="0" smtClean="0">
                <a:latin typeface="Elephant" pitchFamily="18" charset="0"/>
              </a:rPr>
              <a:t> NA BUNDOK SA BUONG MUNDO</a:t>
            </a:r>
            <a:endParaRPr lang="en-US" sz="44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BORNEO RAINFOREST</a:t>
            </a:r>
            <a:endParaRPr lang="en-US" sz="7200" dirty="0">
              <a:solidFill>
                <a:srgbClr val="FF0000"/>
              </a:solidFill>
              <a:latin typeface="Elephan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860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Elephant" pitchFamily="18" charset="0"/>
              </a:rPr>
              <a:t>BORNEO</a:t>
            </a:r>
          </a:p>
          <a:p>
            <a:pPr algn="ctr"/>
            <a:endParaRPr lang="en-US" sz="4400" dirty="0">
              <a:latin typeface="Elephant" pitchFamily="18" charset="0"/>
            </a:endParaRPr>
          </a:p>
          <a:p>
            <a:pPr algn="ctr"/>
            <a:r>
              <a:rPr lang="en-US" sz="4400" dirty="0" smtClean="0">
                <a:latin typeface="Elephant" pitchFamily="18" charset="0"/>
              </a:rPr>
              <a:t>ISA SA IPINAGMAMALAKING </a:t>
            </a:r>
            <a:r>
              <a:rPr lang="en-US" sz="4400" dirty="0" smtClean="0">
                <a:solidFill>
                  <a:srgbClr val="0070C0"/>
                </a:solidFill>
                <a:latin typeface="Elephant" pitchFamily="18" charset="0"/>
              </a:rPr>
              <a:t>KAGUBATAN </a:t>
            </a:r>
            <a:r>
              <a:rPr lang="en-US" sz="4400" dirty="0" smtClean="0">
                <a:latin typeface="Elephant" pitchFamily="18" charset="0"/>
              </a:rPr>
              <a:t>NG TIMOG-SILANGANG ASYA </a:t>
            </a:r>
            <a:endParaRPr lang="en-US" sz="44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209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7</cp:revision>
  <dcterms:created xsi:type="dcterms:W3CDTF">2013-06-09T08:52:18Z</dcterms:created>
  <dcterms:modified xsi:type="dcterms:W3CDTF">2013-06-10T13:07:23Z</dcterms:modified>
</cp:coreProperties>
</file>