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9D1259-C914-4251-B5BE-C74D95D7FB5B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D2FEE8-D707-48C5-A333-0C2E6A187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305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B050"/>
                </a:solidFill>
                <a:latin typeface="Bernard MT Condensed" pitchFamily="18" charset="0"/>
              </a:rPr>
              <a:t>GAWAIN BILANG 3</a:t>
            </a:r>
          </a:p>
          <a:p>
            <a:pPr algn="ctr"/>
            <a:endParaRPr lang="en-US" sz="7200" dirty="0" smtClean="0">
              <a:latin typeface="Bernard MT Condensed" pitchFamily="18" charset="0"/>
            </a:endParaRPr>
          </a:p>
          <a:p>
            <a:pPr algn="ctr"/>
            <a:r>
              <a:rPr lang="en-US" sz="9600" dirty="0" smtClean="0">
                <a:solidFill>
                  <a:srgbClr val="0070C0"/>
                </a:solidFill>
                <a:latin typeface="Bernard MT Condensed" pitchFamily="18" charset="0"/>
              </a:rPr>
              <a:t>PAG-AKYAT TUNGO SA PAG-UNLAD</a:t>
            </a:r>
            <a:endParaRPr lang="en-US" sz="96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14600"/>
            <a:ext cx="4572000" cy="3810000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685800" y="0"/>
            <a:ext cx="6477000" cy="2517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ernard MT Condensed" pitchFamily="18" charset="0"/>
              </a:rPr>
              <a:t>GUMAWA KA NG IYONG PAHAYAG UKOL SA PAUNA MONG KAALAMAN SA KONTINENTE NG ASYA, SA PISIKAL NA KATANGIAN NITO AT ANG NAGING PAG-AYON NG TAO DITO</a:t>
            </a:r>
            <a:endParaRPr lang="en-US" sz="2400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 rot="877048">
            <a:off x="4356937" y="2123663"/>
            <a:ext cx="4507135" cy="279651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Bernard MT Condensed" pitchFamily="18" charset="0"/>
              </a:rPr>
              <a:t>SA AKING PAGKAKAALAM, ANG ASYA AY ________ NA MAY KATANGIANG LIKAS  NA ______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Bernard MT Condensed" pitchFamily="18" charset="0"/>
              </a:rPr>
              <a:t>_______________AT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Bernard MT Condensed" pitchFamily="18" charset="0"/>
              </a:rPr>
              <a:t>NAKAIMPLUWENSIYA SA PAMUMUHAY NG TAO SA ______.</a:t>
            </a:r>
            <a:endParaRPr lang="en-US" sz="2000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2743200" cy="47244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503920" cy="52578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n-US" sz="6600" dirty="0" smtClean="0">
                <a:solidFill>
                  <a:srgbClr val="FF0066"/>
                </a:solidFill>
              </a:rPr>
              <a:t>ANG AKING MGA KATANUNGAN TUNGKOL SA </a:t>
            </a:r>
            <a:r>
              <a:rPr lang="en-US" sz="6600" dirty="0" smtClean="0">
                <a:solidFill>
                  <a:srgbClr val="FF0066"/>
                </a:solidFill>
              </a:rPr>
              <a:t>KATANGIANG PISIKAL NG ASYA</a:t>
            </a:r>
            <a:endParaRPr lang="en-US" sz="66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67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8</cp:revision>
  <dcterms:created xsi:type="dcterms:W3CDTF">2013-06-10T00:04:36Z</dcterms:created>
  <dcterms:modified xsi:type="dcterms:W3CDTF">2013-06-10T12:51:06Z</dcterms:modified>
</cp:coreProperties>
</file>