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0" r:id="rId5"/>
    <p:sldId id="262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DD1A86-70F3-4DE3-8B6A-79227B5B04E4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F47617-85C6-49C8-8829-55DE8FFEF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0574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Bernard MT Condensed" pitchFamily="18" charset="0"/>
              </a:rPr>
              <a:t>YAMANG TAO NG ASYA</a:t>
            </a:r>
            <a:endParaRPr lang="en-US" sz="80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384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Bernard MT Condensed" pitchFamily="18" charset="0"/>
              </a:rPr>
              <a:t>POPULASYON</a:t>
            </a:r>
            <a:endParaRPr lang="en-US" sz="80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5400" dirty="0" smtClean="0">
                <a:latin typeface="AR CENA" pitchFamily="2" charset="0"/>
              </a:rPr>
              <a:t>ANG PATULOY NA PAGLAKI NG POPULASYON NG KARAMIHAN NG MGA BANSA SA ASYA AY ISA SA MGA PANGUNAHING SULIRANING KINAKAHARAP NG REHIYON SA KASALUKUYAN </a:t>
            </a: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610600" cy="614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5300"/>
                <a:gridCol w="43053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REHIYON SA ASYA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POPULASYON</a:t>
                      </a:r>
                      <a:endParaRPr lang="en-US" sz="36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HILAGANG</a:t>
                      </a:r>
                      <a:r>
                        <a:rPr lang="en-US" sz="3200" baseline="0" dirty="0" smtClean="0"/>
                        <a:t> ASYA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64,746,854</a:t>
                      </a:r>
                      <a:endParaRPr kumimoji="0" lang="en-US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TIMOG ASYA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1,619,292,448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SILANGANG ASYA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1,575,784,500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KANLURANG ASYA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313,428,000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TIMOG-SILANGANG</a:t>
                      </a:r>
                      <a:r>
                        <a:rPr lang="en-US" sz="3200" baseline="0" dirty="0" smtClean="0"/>
                        <a:t> ASYA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610,000,000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92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6600" dirty="0" smtClean="0">
                <a:latin typeface="AR CENA" pitchFamily="2" charset="0"/>
              </a:rPr>
              <a:t>NAAAPEKTUHAN NG PAGLAKI NG POPULASYON ANG LIKAS NA YAMAN NG ISANG LUGAR/BANSA.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66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 CENA" pitchFamily="2" charset="0"/>
              </a:rPr>
              <a:t>PAKSA : POPULASYON SA ASYA</a:t>
            </a:r>
          </a:p>
          <a:p>
            <a:pPr algn="ctr"/>
            <a:endParaRPr lang="en-US" sz="3600" dirty="0" smtClean="0">
              <a:latin typeface="AR CENA" pitchFamily="2" charset="0"/>
            </a:endParaRPr>
          </a:p>
          <a:p>
            <a:pPr algn="ctr"/>
            <a:r>
              <a:rPr lang="en-US" sz="5400" dirty="0" smtClean="0">
                <a:latin typeface="AR CENA" pitchFamily="2" charset="0"/>
              </a:rPr>
              <a:t>ANG EDUKASYON AY ISA SA PINAKAMAHALAGANG SALIK SA PAG-UNLAD NG ISANG TAO AT BANSA</a:t>
            </a:r>
            <a:endParaRPr lang="en-US" sz="54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7620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 CENA" pitchFamily="2" charset="0"/>
              </a:rPr>
              <a:t>ONE CHILD POLICY NG CHINA</a:t>
            </a:r>
          </a:p>
          <a:p>
            <a:pPr algn="just"/>
            <a:endParaRPr lang="en-US" sz="3200" dirty="0" smtClean="0">
              <a:latin typeface="AR CENA" pitchFamily="2" charset="0"/>
            </a:endParaRPr>
          </a:p>
          <a:p>
            <a:pPr algn="just"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 1979</a:t>
            </a:r>
          </a:p>
          <a:p>
            <a:pPr algn="just"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ANG MAG-ASAWA AY KAILANGANG MAGKAROON NG ISANG ANAK LAMANG. </a:t>
            </a:r>
          </a:p>
          <a:p>
            <a:pPr algn="just"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 ANG MAG-ASAWANG SUMUSUNOD SA PATAKARAN AY BINIBIGYAN NG PABUYA NG PAMAHALAAN AT ANG MGA LUMALABAG AY PINAPATAWAN NG KAPARUSAHAN.</a:t>
            </a:r>
          </a:p>
          <a:p>
            <a:pPr algn="just"/>
            <a:endParaRPr lang="en-US" sz="32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77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 CENA" pitchFamily="2" charset="0"/>
              </a:rPr>
              <a:t>QUALITY LIFE 2015 NG INDONESIA</a:t>
            </a:r>
          </a:p>
          <a:p>
            <a:pPr algn="ctr"/>
            <a:endParaRPr lang="en-US" sz="3200" dirty="0" smtClean="0">
              <a:latin typeface="AR CENA" pitchFamily="2" charset="0"/>
            </a:endParaRPr>
          </a:p>
          <a:p>
            <a:pPr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 1970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PAGPAPABUTI NG KALIDAD NG PAMUMUHAY NG PAMILYA AT NG PAGKONTROL SA PABILIS NA PAGLAKI NG POPULASYON NG BANSA. 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 HINIHIKAYAT ANG PARTISIPASYON NG MGA KALALAKIHAN SA PAGPAPLANO NG PAMILYA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 PAGBIBIGAY NG TAMANG IMPORMASYON AT EDUKASYON SA MGA KABABAIHAN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 CENA" pitchFamily="2" charset="0"/>
              </a:rPr>
              <a:t>BALAKID ANG PAGIGING ISLAMIKO NG KARAMIHAN</a:t>
            </a:r>
            <a:endParaRPr lang="en-US" sz="3200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181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7</cp:revision>
  <dcterms:created xsi:type="dcterms:W3CDTF">2013-07-29T05:08:12Z</dcterms:created>
  <dcterms:modified xsi:type="dcterms:W3CDTF">2013-07-29T05:30:44Z</dcterms:modified>
</cp:coreProperties>
</file>