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9" r:id="rId4"/>
    <p:sldId id="257" r:id="rId5"/>
    <p:sldId id="274" r:id="rId6"/>
    <p:sldId id="275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76" r:id="rId16"/>
    <p:sldId id="277" r:id="rId17"/>
    <p:sldId id="278" r:id="rId18"/>
    <p:sldId id="279" r:id="rId19"/>
    <p:sldId id="267" r:id="rId20"/>
    <p:sldId id="284" r:id="rId21"/>
    <p:sldId id="269" r:id="rId22"/>
    <p:sldId id="283" r:id="rId23"/>
    <p:sldId id="270" r:id="rId24"/>
    <p:sldId id="268" r:id="rId25"/>
    <p:sldId id="280" r:id="rId26"/>
    <p:sldId id="271" r:id="rId27"/>
    <p:sldId id="281" r:id="rId28"/>
    <p:sldId id="272" r:id="rId29"/>
    <p:sldId id="28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20F2A46-C4CF-4FE7-B76C-7B989AB993E7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C90F222-9EB1-443F-AC45-35AECAC63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F2A46-C4CF-4FE7-B76C-7B989AB993E7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0F222-9EB1-443F-AC45-35AECAC63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F2A46-C4CF-4FE7-B76C-7B989AB993E7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0F222-9EB1-443F-AC45-35AECAC63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20F2A46-C4CF-4FE7-B76C-7B989AB993E7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C90F222-9EB1-443F-AC45-35AECAC63D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20F2A46-C4CF-4FE7-B76C-7B989AB993E7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C90F222-9EB1-443F-AC45-35AECAC63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F2A46-C4CF-4FE7-B76C-7B989AB993E7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0F222-9EB1-443F-AC45-35AECAC63D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F2A46-C4CF-4FE7-B76C-7B989AB993E7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0F222-9EB1-443F-AC45-35AECAC63D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20F2A46-C4CF-4FE7-B76C-7B989AB993E7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C90F222-9EB1-443F-AC45-35AECAC63D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F2A46-C4CF-4FE7-B76C-7B989AB993E7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0F222-9EB1-443F-AC45-35AECAC63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20F2A46-C4CF-4FE7-B76C-7B989AB993E7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C90F222-9EB1-443F-AC45-35AECAC63D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20F2A46-C4CF-4FE7-B76C-7B989AB993E7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C90F222-9EB1-443F-AC45-35AECAC63D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20F2A46-C4CF-4FE7-B76C-7B989AB993E7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C90F222-9EB1-443F-AC45-35AECAC63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800"/>
            <a:ext cx="8534400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  <a:latin typeface="AR CENA" pitchFamily="2" charset="0"/>
              </a:rPr>
              <a:t>PANGKAT ETNOLINGGWISTIKO</a:t>
            </a:r>
          </a:p>
          <a:p>
            <a:pPr algn="ctr"/>
            <a:endParaRPr lang="en-US" sz="4800" dirty="0" smtClean="0">
              <a:latin typeface="AR CENA" pitchFamily="2" charset="0"/>
            </a:endParaRPr>
          </a:p>
          <a:p>
            <a:r>
              <a:rPr lang="en-US" sz="4800" dirty="0" smtClean="0">
                <a:latin typeface="AR CENA" pitchFamily="2" charset="0"/>
              </a:rPr>
              <a:t>-TUMUTUKOY SA PANGKAT NG MGA TAO SA ISANG BANSA NA MAY MAGKAKAPAREHONG </a:t>
            </a:r>
            <a:r>
              <a:rPr lang="en-US" sz="4800" dirty="0" smtClean="0">
                <a:solidFill>
                  <a:srgbClr val="FF0000"/>
                </a:solidFill>
                <a:latin typeface="AR CENA" pitchFamily="2" charset="0"/>
              </a:rPr>
              <a:t>WIKA, KULTURA, AT ETNISIDAD</a:t>
            </a:r>
            <a:r>
              <a:rPr lang="en-US" sz="4800" dirty="0" smtClean="0">
                <a:latin typeface="AR CENA" pitchFamily="2" charset="0"/>
              </a:rPr>
              <a:t>.</a:t>
            </a:r>
          </a:p>
          <a:p>
            <a:r>
              <a:rPr lang="en-US" sz="4800" dirty="0" smtClean="0">
                <a:solidFill>
                  <a:srgbClr val="FF0000"/>
                </a:solidFill>
                <a:latin typeface="AR CENA" pitchFamily="2" charset="0"/>
              </a:rPr>
              <a:t>WIKA  AT ETNISIDAD</a:t>
            </a:r>
            <a:r>
              <a:rPr lang="en-US" sz="4800" dirty="0" smtClean="0">
                <a:latin typeface="AR CENA" pitchFamily="2" charset="0"/>
              </a:rPr>
              <a:t>– BATAYAN NG PAGPAPANGKAT NG TAO SA ASYA</a:t>
            </a:r>
          </a:p>
          <a:p>
            <a:pPr algn="ctr"/>
            <a:endParaRPr lang="en-US" sz="4800" dirty="0" smtClean="0">
              <a:latin typeface="AR CENA" pitchFamily="2" charset="0"/>
            </a:endParaRPr>
          </a:p>
          <a:p>
            <a:pPr algn="ctr"/>
            <a:endParaRPr lang="en-US" sz="4800" dirty="0">
              <a:latin typeface="AR CENA" pitchFamily="2" charset="0"/>
            </a:endParaRPr>
          </a:p>
          <a:p>
            <a:endParaRPr lang="en-US" sz="4800" dirty="0">
              <a:latin typeface="AR CE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143000"/>
            <a:ext cx="7924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 CENA" pitchFamily="2" charset="0"/>
              </a:rPr>
              <a:t>PAKSA : POPULASYON SA ASYA</a:t>
            </a:r>
          </a:p>
          <a:p>
            <a:pPr algn="ctr"/>
            <a:endParaRPr lang="en-US" sz="3600" dirty="0" smtClean="0">
              <a:latin typeface="AR CENA" pitchFamily="2" charset="0"/>
            </a:endParaRPr>
          </a:p>
          <a:p>
            <a:pPr algn="ctr"/>
            <a:r>
              <a:rPr lang="en-US" sz="6600" dirty="0" smtClean="0">
                <a:latin typeface="AR CENA" pitchFamily="2" charset="0"/>
              </a:rPr>
              <a:t>MAUNLAD ANG MGA BANSANG MAY BATANG POPULASYON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04800"/>
            <a:ext cx="79248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 CENA" pitchFamily="2" charset="0"/>
              </a:rPr>
              <a:t>PAKSA : POPULASYON SA ASYA</a:t>
            </a:r>
          </a:p>
          <a:p>
            <a:pPr algn="ctr"/>
            <a:endParaRPr lang="en-US" sz="3600" dirty="0" smtClean="0">
              <a:latin typeface="AR CENA" pitchFamily="2" charset="0"/>
            </a:endParaRPr>
          </a:p>
          <a:p>
            <a:pPr algn="ctr"/>
            <a:r>
              <a:rPr lang="en-US" sz="6600" dirty="0" smtClean="0">
                <a:latin typeface="AR CENA" pitchFamily="2" charset="0"/>
              </a:rPr>
              <a:t>NAAAPEKTUHAN NG PAGLAKI NG POPULASYON ANG LIKAS NA YAMAN NG ISANG LUGAR/BANSA.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457200"/>
            <a:ext cx="8229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 CENA" pitchFamily="2" charset="0"/>
              </a:rPr>
              <a:t>PAKSA : POPULASYON SA ASYA</a:t>
            </a:r>
          </a:p>
          <a:p>
            <a:pPr algn="ctr"/>
            <a:endParaRPr lang="en-US" sz="3600" dirty="0" smtClean="0">
              <a:latin typeface="AR CENA" pitchFamily="2" charset="0"/>
            </a:endParaRPr>
          </a:p>
          <a:p>
            <a:pPr algn="ctr"/>
            <a:r>
              <a:rPr lang="en-US" sz="5400" dirty="0" smtClean="0">
                <a:latin typeface="AR CENA" pitchFamily="2" charset="0"/>
              </a:rPr>
              <a:t>ANG POTENSYAL NG ISANG LUGAR/BANSA NA UMUNLAD AY MAAARING MAKITA SA KOMPOSISYON AT DISTRIBUSYON NG POPULASYON NITO.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457200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 CENA" pitchFamily="2" charset="0"/>
              </a:rPr>
              <a:t>PAKSA : POPULASYON SA ASYA</a:t>
            </a:r>
          </a:p>
          <a:p>
            <a:pPr algn="ctr"/>
            <a:endParaRPr lang="en-US" sz="3600" dirty="0" smtClean="0">
              <a:latin typeface="AR CENA" pitchFamily="2" charset="0"/>
            </a:endParaRPr>
          </a:p>
          <a:p>
            <a:pPr algn="ctr"/>
            <a:r>
              <a:rPr lang="en-US" sz="5400" dirty="0" smtClean="0">
                <a:latin typeface="AR CENA" pitchFamily="2" charset="0"/>
              </a:rPr>
              <a:t>ANG “ONE CHILD POLICY” NG CHINA AY NAKATULONG SA PAG-UNLAD NG KANILANG KABUHAYAN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  <a:latin typeface="AR CENA" pitchFamily="2" charset="0"/>
              </a:rPr>
              <a:t>POPULASYON</a:t>
            </a:r>
            <a:r>
              <a:rPr lang="en-US" sz="6600" dirty="0" smtClean="0">
                <a:latin typeface="AR CENA" pitchFamily="2" charset="0"/>
              </a:rPr>
              <a:t> – </a:t>
            </a:r>
            <a:r>
              <a:rPr lang="en-US" sz="6600" dirty="0" smtClean="0">
                <a:solidFill>
                  <a:srgbClr val="FF0000"/>
                </a:solidFill>
                <a:latin typeface="AR CENA" pitchFamily="2" charset="0"/>
              </a:rPr>
              <a:t>DAMI</a:t>
            </a:r>
            <a:r>
              <a:rPr lang="en-US" sz="6600" dirty="0" smtClean="0">
                <a:latin typeface="AR CENA" pitchFamily="2" charset="0"/>
              </a:rPr>
              <a:t> NG TAO SA ISANG LUGAR/BANSA</a:t>
            </a:r>
          </a:p>
          <a:p>
            <a:pPr algn="ctr"/>
            <a:r>
              <a:rPr lang="en-US" sz="6600" dirty="0" smtClean="0">
                <a:solidFill>
                  <a:srgbClr val="FF0000"/>
                </a:solidFill>
                <a:latin typeface="AR CENA" pitchFamily="2" charset="0"/>
              </a:rPr>
              <a:t>POPULATION GROWTH RATE </a:t>
            </a:r>
            <a:r>
              <a:rPr lang="en-US" sz="6600" dirty="0" smtClean="0">
                <a:latin typeface="AR CENA" pitchFamily="2" charset="0"/>
              </a:rPr>
              <a:t>– BAHAGDAN NG </a:t>
            </a:r>
            <a:r>
              <a:rPr lang="en-US" sz="6600" dirty="0" smtClean="0">
                <a:solidFill>
                  <a:srgbClr val="FF0000"/>
                </a:solidFill>
                <a:latin typeface="AR CENA" pitchFamily="2" charset="0"/>
              </a:rPr>
              <a:t>BILIS NG PAGDAMI </a:t>
            </a:r>
            <a:r>
              <a:rPr lang="en-US" sz="6600" dirty="0" smtClean="0">
                <a:latin typeface="AR CENA" pitchFamily="2" charset="0"/>
              </a:rPr>
              <a:t>NG TAO SA ISANG BANSA BAWAT TAON</a:t>
            </a:r>
          </a:p>
          <a:p>
            <a:pPr algn="ctr"/>
            <a:r>
              <a:rPr lang="en-US" sz="6600" dirty="0" smtClean="0">
                <a:latin typeface="AR CENA" pitchFamily="2" charset="0"/>
              </a:rPr>
              <a:t> </a:t>
            </a:r>
            <a:endParaRPr lang="en-US" sz="6600" dirty="0">
              <a:latin typeface="AR CE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AR CENA" pitchFamily="2" charset="0"/>
              </a:rPr>
              <a:t>LIFE </a:t>
            </a:r>
            <a:r>
              <a:rPr lang="en-US" sz="6000" dirty="0" smtClean="0">
                <a:solidFill>
                  <a:srgbClr val="FF0000"/>
                </a:solidFill>
                <a:latin typeface="AR CENA" pitchFamily="2" charset="0"/>
              </a:rPr>
              <a:t>EXPECTANCY </a:t>
            </a:r>
            <a:r>
              <a:rPr lang="en-US" sz="6000" dirty="0" smtClean="0">
                <a:latin typeface="AR CENA" pitchFamily="2" charset="0"/>
              </a:rPr>
              <a:t>– INAASAHANG </a:t>
            </a:r>
            <a:r>
              <a:rPr lang="en-US" sz="6000" dirty="0" smtClean="0">
                <a:solidFill>
                  <a:srgbClr val="FF0000"/>
                </a:solidFill>
                <a:latin typeface="AR CENA" pitchFamily="2" charset="0"/>
              </a:rPr>
              <a:t>HABA NG BUHAY</a:t>
            </a:r>
          </a:p>
          <a:p>
            <a:pPr algn="ctr"/>
            <a:r>
              <a:rPr lang="en-US" sz="6000" dirty="0" smtClean="0">
                <a:solidFill>
                  <a:srgbClr val="FF0000"/>
                </a:solidFill>
                <a:latin typeface="AR CENA" pitchFamily="2" charset="0"/>
              </a:rPr>
              <a:t>GDP (GROSS DOMESTIC PRODUCT) </a:t>
            </a:r>
            <a:r>
              <a:rPr lang="en-US" sz="6000" dirty="0" smtClean="0">
                <a:latin typeface="AR CENA" pitchFamily="2" charset="0"/>
              </a:rPr>
              <a:t>–</a:t>
            </a:r>
            <a:r>
              <a:rPr lang="en-US" sz="6000" dirty="0" smtClean="0">
                <a:solidFill>
                  <a:srgbClr val="FF0000"/>
                </a:solidFill>
                <a:latin typeface="AR CENA" pitchFamily="2" charset="0"/>
              </a:rPr>
              <a:t> KABUUANG </a:t>
            </a:r>
            <a:r>
              <a:rPr lang="en-US" sz="6000" dirty="0" smtClean="0">
                <a:latin typeface="AR CENA" pitchFamily="2" charset="0"/>
              </a:rPr>
              <a:t>PANLOOB NA </a:t>
            </a:r>
            <a:r>
              <a:rPr lang="en-US" sz="6000" dirty="0" smtClean="0">
                <a:solidFill>
                  <a:srgbClr val="FF0000"/>
                </a:solidFill>
                <a:latin typeface="AR CENA" pitchFamily="2" charset="0"/>
              </a:rPr>
              <a:t>KITA </a:t>
            </a:r>
            <a:r>
              <a:rPr lang="en-US" sz="6000" dirty="0" smtClean="0">
                <a:latin typeface="AR CENA" pitchFamily="2" charset="0"/>
              </a:rPr>
              <a:t>NG ISANG BANSA SA LOOB NG ISANG TAON</a:t>
            </a:r>
            <a:r>
              <a:rPr lang="en-US" sz="6000" dirty="0" smtClean="0">
                <a:latin typeface="AR CENA" pitchFamily="2" charset="0"/>
              </a:rPr>
              <a:t>.</a:t>
            </a:r>
            <a:endParaRPr lang="en-US" sz="6000" dirty="0" smtClean="0">
              <a:latin typeface="AR CE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  <a:latin typeface="AR CENA" pitchFamily="2" charset="0"/>
              </a:rPr>
              <a:t>GDP </a:t>
            </a:r>
            <a:r>
              <a:rPr lang="en-US" sz="5400" dirty="0" smtClean="0">
                <a:solidFill>
                  <a:srgbClr val="FF0000"/>
                </a:solidFill>
                <a:latin typeface="AR CENA" pitchFamily="2" charset="0"/>
              </a:rPr>
              <a:t>PER CAPITA </a:t>
            </a:r>
            <a:r>
              <a:rPr lang="en-US" sz="5400" dirty="0" smtClean="0">
                <a:latin typeface="AR CENA" pitchFamily="2" charset="0"/>
              </a:rPr>
              <a:t>– KITA NG </a:t>
            </a:r>
            <a:r>
              <a:rPr lang="en-US" sz="5400" dirty="0" smtClean="0">
                <a:solidFill>
                  <a:srgbClr val="FF0000"/>
                </a:solidFill>
                <a:latin typeface="AR CENA" pitchFamily="2" charset="0"/>
              </a:rPr>
              <a:t>BAWAT INDIBIDWAL </a:t>
            </a:r>
            <a:r>
              <a:rPr lang="en-US" sz="5400" dirty="0" smtClean="0">
                <a:latin typeface="AR CENA" pitchFamily="2" charset="0"/>
              </a:rPr>
              <a:t>SA LOOB NG ISANG TAON SA BANSANG KANYANG PANAHANAN. NAKUKUHA ITO SA PAMAMAGITAN NG PAGHAHATI NG KABUUANG GDP NG BANSA SA DAMI NG MAMAMAYANG NANINIRAHAN DITO</a:t>
            </a:r>
            <a:r>
              <a:rPr lang="en-US" sz="5400" dirty="0" smtClean="0">
                <a:latin typeface="AR CENA" pitchFamily="2" charset="0"/>
              </a:rPr>
              <a:t>.</a:t>
            </a:r>
            <a:endParaRPr lang="en-US" sz="5400" dirty="0" smtClean="0">
              <a:latin typeface="AR CE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AR CENA" pitchFamily="2" charset="0"/>
              </a:rPr>
              <a:t>UNEMPLOYMENT </a:t>
            </a:r>
            <a:r>
              <a:rPr lang="en-US" sz="6000" dirty="0" smtClean="0">
                <a:solidFill>
                  <a:srgbClr val="FF0000"/>
                </a:solidFill>
                <a:latin typeface="AR CENA" pitchFamily="2" charset="0"/>
              </a:rPr>
              <a:t>RATE </a:t>
            </a:r>
            <a:r>
              <a:rPr lang="en-US" sz="6000" dirty="0" smtClean="0">
                <a:latin typeface="AR CENA" pitchFamily="2" charset="0"/>
              </a:rPr>
              <a:t>– BAHAGDAN NG POPULASYONG </a:t>
            </a:r>
            <a:r>
              <a:rPr lang="en-US" sz="6000" dirty="0" smtClean="0">
                <a:solidFill>
                  <a:srgbClr val="FF0000"/>
                </a:solidFill>
                <a:latin typeface="AR CENA" pitchFamily="2" charset="0"/>
              </a:rPr>
              <a:t>WALANG HANAPBUHAY O PINAGKAKAKITAAN</a:t>
            </a:r>
          </a:p>
          <a:p>
            <a:pPr algn="ctr"/>
            <a:r>
              <a:rPr lang="en-US" sz="6000" dirty="0" smtClean="0">
                <a:solidFill>
                  <a:srgbClr val="FF0000"/>
                </a:solidFill>
                <a:latin typeface="AR CENA" pitchFamily="2" charset="0"/>
              </a:rPr>
              <a:t>LITERACY RATE </a:t>
            </a:r>
            <a:r>
              <a:rPr lang="en-US" sz="6000" dirty="0" smtClean="0">
                <a:latin typeface="AR CENA" pitchFamily="2" charset="0"/>
              </a:rPr>
              <a:t>– BAHAGDAN NG POPULASYON NA MARUNONG </a:t>
            </a:r>
            <a:r>
              <a:rPr lang="en-US" sz="6000" dirty="0" smtClean="0">
                <a:solidFill>
                  <a:srgbClr val="FF0000"/>
                </a:solidFill>
                <a:latin typeface="AR CENA" pitchFamily="2" charset="0"/>
              </a:rPr>
              <a:t>BUMASA AT </a:t>
            </a:r>
            <a:r>
              <a:rPr lang="en-US" sz="6000" dirty="0" smtClean="0">
                <a:solidFill>
                  <a:srgbClr val="FF0000"/>
                </a:solidFill>
                <a:latin typeface="AR CENA" pitchFamily="2" charset="0"/>
              </a:rPr>
              <a:t>SUMULAT</a:t>
            </a:r>
            <a:endParaRPr lang="en-US" sz="6000" dirty="0" smtClean="0">
              <a:solidFill>
                <a:srgbClr val="FF0000"/>
              </a:solidFill>
              <a:latin typeface="AR CE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FF0000"/>
                </a:solidFill>
                <a:latin typeface="AR CENA" pitchFamily="2" charset="0"/>
              </a:rPr>
              <a:t>MIGRASYON</a:t>
            </a:r>
            <a:r>
              <a:rPr lang="en-US" sz="8000" dirty="0" smtClean="0">
                <a:latin typeface="AR CENA" pitchFamily="2" charset="0"/>
              </a:rPr>
              <a:t> </a:t>
            </a:r>
            <a:r>
              <a:rPr lang="en-US" sz="8000" dirty="0" smtClean="0">
                <a:latin typeface="AR CENA" pitchFamily="2" charset="0"/>
              </a:rPr>
              <a:t>– PANDARAYUHAN O </a:t>
            </a:r>
            <a:r>
              <a:rPr lang="en-US" sz="8000" dirty="0" smtClean="0">
                <a:solidFill>
                  <a:srgbClr val="FF0000"/>
                </a:solidFill>
                <a:latin typeface="AR CENA" pitchFamily="2" charset="0"/>
              </a:rPr>
              <a:t>PAGLIPAT</a:t>
            </a:r>
            <a:r>
              <a:rPr lang="en-US" sz="8000" dirty="0" smtClean="0">
                <a:latin typeface="AR CENA" pitchFamily="2" charset="0"/>
              </a:rPr>
              <a:t> NG LUGAR O TIRAHAN</a:t>
            </a:r>
          </a:p>
          <a:p>
            <a:pPr algn="ctr"/>
            <a:r>
              <a:rPr lang="en-US" sz="8000" dirty="0" smtClean="0">
                <a:latin typeface="AR CENA" pitchFamily="2" charset="0"/>
              </a:rPr>
              <a:t> </a:t>
            </a:r>
            <a:endParaRPr lang="en-US" sz="8000" dirty="0">
              <a:latin typeface="AR CE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762000"/>
            <a:ext cx="77724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AR CENA" pitchFamily="2" charset="0"/>
              </a:rPr>
              <a:t>ONE CHILD POLICY NG CHINA</a:t>
            </a:r>
          </a:p>
          <a:p>
            <a:pPr algn="just"/>
            <a:endParaRPr lang="en-US" sz="5400" dirty="0" smtClean="0">
              <a:latin typeface="AR CENA" pitchFamily="2" charset="0"/>
            </a:endParaRPr>
          </a:p>
          <a:p>
            <a:pPr algn="just">
              <a:buFontTx/>
              <a:buChar char="-"/>
            </a:pPr>
            <a:r>
              <a:rPr lang="en-US" sz="5400" dirty="0" smtClean="0">
                <a:latin typeface="AR CENA" pitchFamily="2" charset="0"/>
              </a:rPr>
              <a:t> 1979</a:t>
            </a:r>
          </a:p>
          <a:p>
            <a:pPr algn="just">
              <a:buFontTx/>
              <a:buChar char="-"/>
            </a:pPr>
            <a:r>
              <a:rPr lang="en-US" sz="5400" dirty="0" smtClean="0">
                <a:latin typeface="AR CENA" pitchFamily="2" charset="0"/>
              </a:rPr>
              <a:t>ANG MAG-ASAWA AY KAILANGANG MAGKAROON NG ISANG ANAK LAMANG. </a:t>
            </a:r>
          </a:p>
          <a:p>
            <a:pPr algn="just">
              <a:buFontTx/>
              <a:buChar char="-"/>
            </a:pPr>
            <a:r>
              <a:rPr lang="en-US" sz="5400" dirty="0" smtClean="0">
                <a:latin typeface="AR CENA" pitchFamily="2" charset="0"/>
              </a:rPr>
              <a:t> </a:t>
            </a:r>
          </a:p>
          <a:p>
            <a:pPr algn="just"/>
            <a:endParaRPr lang="en-US" sz="5400" dirty="0">
              <a:latin typeface="AR CE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800"/>
            <a:ext cx="85344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 smtClean="0">
              <a:latin typeface="AR CENA" pitchFamily="2" charset="0"/>
            </a:endParaRPr>
          </a:p>
          <a:p>
            <a:pPr algn="ctr"/>
            <a:r>
              <a:rPr lang="en-US" sz="3600" dirty="0" smtClean="0">
                <a:latin typeface="AR CENA" pitchFamily="2" charset="0"/>
              </a:rPr>
              <a:t>DALAWANG KATEGORYA NG WIKA</a:t>
            </a:r>
          </a:p>
          <a:p>
            <a:pPr marL="514350" indent="-514350">
              <a:buAutoNum type="arabicPeriod"/>
            </a:pPr>
            <a:r>
              <a:rPr lang="en-US" sz="3600" dirty="0" smtClean="0">
                <a:solidFill>
                  <a:srgbClr val="FF0000"/>
                </a:solidFill>
                <a:latin typeface="AR CENA" pitchFamily="2" charset="0"/>
              </a:rPr>
              <a:t>TONAL LANGUAGE</a:t>
            </a:r>
            <a:r>
              <a:rPr lang="en-US" sz="3600" dirty="0" smtClean="0">
                <a:latin typeface="AR CENA" pitchFamily="2" charset="0"/>
              </a:rPr>
              <a:t>– ANG KAHULUGAN NG SALITA AT PANGUNGUSAP AY </a:t>
            </a:r>
            <a:r>
              <a:rPr lang="en-US" sz="3600" dirty="0" smtClean="0">
                <a:solidFill>
                  <a:srgbClr val="FF0000"/>
                </a:solidFill>
                <a:latin typeface="AR CENA" pitchFamily="2" charset="0"/>
              </a:rPr>
              <a:t>NAGBABAGO</a:t>
            </a:r>
            <a:r>
              <a:rPr lang="en-US" sz="3600" dirty="0" smtClean="0">
                <a:latin typeface="AR CENA" pitchFamily="2" charset="0"/>
              </a:rPr>
              <a:t> BATAY SA TONO NG PAGBIGKAS NITO. HAL. BURMESE, CHINESE, VIETNAMESE</a:t>
            </a:r>
          </a:p>
          <a:p>
            <a:pPr marL="514350" indent="-514350">
              <a:buAutoNum type="arabicPeriod"/>
            </a:pPr>
            <a:r>
              <a:rPr lang="en-US" sz="3600" dirty="0" smtClean="0">
                <a:solidFill>
                  <a:srgbClr val="FF0000"/>
                </a:solidFill>
                <a:latin typeface="AR CENA" pitchFamily="2" charset="0"/>
              </a:rPr>
              <a:t>STRESS O NON-TONAL </a:t>
            </a:r>
            <a:r>
              <a:rPr lang="en-US" sz="3600" dirty="0" smtClean="0">
                <a:latin typeface="AR CENA" pitchFamily="2" charset="0"/>
              </a:rPr>
              <a:t>– ANG PAGBABAGO SA TONO NG SALITA AT PANGUNGUSAP AY </a:t>
            </a:r>
            <a:r>
              <a:rPr lang="en-US" sz="3600" dirty="0" smtClean="0">
                <a:solidFill>
                  <a:srgbClr val="FF0000"/>
                </a:solidFill>
                <a:latin typeface="AR CENA" pitchFamily="2" charset="0"/>
              </a:rPr>
              <a:t>HINDI NAGPAPABAGO </a:t>
            </a:r>
            <a:r>
              <a:rPr lang="en-US" sz="3600" dirty="0" smtClean="0">
                <a:latin typeface="AR CENA" pitchFamily="2" charset="0"/>
              </a:rPr>
              <a:t>SA KAHULUGAN NG SALITA AT PANGUNGUSAP NITO. HAL. CHAM AT KHMER</a:t>
            </a:r>
          </a:p>
          <a:p>
            <a:pPr algn="ctr"/>
            <a:endParaRPr lang="en-US" sz="3600" dirty="0">
              <a:latin typeface="AR CENA" pitchFamily="2" charset="0"/>
            </a:endParaRPr>
          </a:p>
          <a:p>
            <a:endParaRPr lang="en-US" sz="3600" dirty="0">
              <a:latin typeface="AR CE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762000"/>
            <a:ext cx="77724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AR CENA" pitchFamily="2" charset="0"/>
              </a:rPr>
              <a:t>ANG </a:t>
            </a:r>
            <a:r>
              <a:rPr lang="en-US" sz="5400" dirty="0" smtClean="0">
                <a:latin typeface="AR CENA" pitchFamily="2" charset="0"/>
              </a:rPr>
              <a:t>MAG-ASAWANG SUMUSUNOD SA PATAKARAN AY BINIBIGYAN NG PABUYA NG PAMAHALAAN AT ANG MGA LUMALABAG AY PINAPATAWAN NG KAPARUSAHAN.</a:t>
            </a:r>
          </a:p>
          <a:p>
            <a:pPr algn="just"/>
            <a:endParaRPr lang="en-US" sz="5400" dirty="0">
              <a:latin typeface="AR CE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762000"/>
            <a:ext cx="77724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AR CENA" pitchFamily="2" charset="0"/>
              </a:rPr>
              <a:t>QUALITY LIFE 2015 NG INDONESIA</a:t>
            </a:r>
          </a:p>
          <a:p>
            <a:pPr algn="ctr"/>
            <a:endParaRPr lang="en-US" sz="4800" dirty="0" smtClean="0">
              <a:latin typeface="AR CENA" pitchFamily="2" charset="0"/>
            </a:endParaRPr>
          </a:p>
          <a:p>
            <a:pPr>
              <a:buFontTx/>
              <a:buChar char="-"/>
            </a:pPr>
            <a:r>
              <a:rPr lang="en-US" sz="4800" dirty="0" smtClean="0">
                <a:latin typeface="AR CENA" pitchFamily="2" charset="0"/>
              </a:rPr>
              <a:t> 1970</a:t>
            </a:r>
          </a:p>
          <a:p>
            <a:pPr>
              <a:buFontTx/>
              <a:buChar char="-"/>
            </a:pPr>
            <a:r>
              <a:rPr lang="en-US" sz="4800" dirty="0" smtClean="0">
                <a:latin typeface="AR CENA" pitchFamily="2" charset="0"/>
              </a:rPr>
              <a:t>PAGPAPABUTI NG KALIDAD NG PAMUMUHAY NG PAMILYA AT NG PAGKONTROL SA PABILIS NA PAGLAKI NG POPULASYON NG BANSA. </a:t>
            </a:r>
          </a:p>
          <a:p>
            <a:pPr>
              <a:buFontTx/>
              <a:buChar char="-"/>
            </a:pPr>
            <a:r>
              <a:rPr lang="en-US" sz="4800" dirty="0" smtClean="0">
                <a:latin typeface="AR CENA" pitchFamily="2" charset="0"/>
              </a:rPr>
              <a:t> </a:t>
            </a:r>
            <a:endParaRPr lang="en-US" sz="4800" dirty="0">
              <a:latin typeface="AR CE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457200"/>
            <a:ext cx="77724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 CENA" pitchFamily="2" charset="0"/>
              </a:rPr>
              <a:t>QUALITY LIFE 2015 NG INDONESIA</a:t>
            </a:r>
          </a:p>
          <a:p>
            <a:pPr algn="ctr"/>
            <a:endParaRPr lang="en-US" sz="4000" dirty="0" smtClean="0">
              <a:latin typeface="AR CENA" pitchFamily="2" charset="0"/>
            </a:endParaRPr>
          </a:p>
          <a:p>
            <a:pPr>
              <a:buFontTx/>
              <a:buChar char="-"/>
            </a:pPr>
            <a:r>
              <a:rPr lang="en-US" sz="4000" dirty="0" smtClean="0">
                <a:latin typeface="AR CENA" pitchFamily="2" charset="0"/>
              </a:rPr>
              <a:t>HINIHIKAYAT </a:t>
            </a:r>
            <a:r>
              <a:rPr lang="en-US" sz="4000" dirty="0" smtClean="0">
                <a:latin typeface="AR CENA" pitchFamily="2" charset="0"/>
              </a:rPr>
              <a:t>ANG PARTISIPASYON NG MGA KALALAKIHAN SA PAGPAPLANO NG PAMILYA</a:t>
            </a:r>
          </a:p>
          <a:p>
            <a:pPr>
              <a:buFontTx/>
              <a:buChar char="-"/>
            </a:pPr>
            <a:r>
              <a:rPr lang="en-US" sz="4000" dirty="0" smtClean="0">
                <a:latin typeface="AR CENA" pitchFamily="2" charset="0"/>
              </a:rPr>
              <a:t> PAGBIBIGAY NG TAMANG IMPORMASYON AT EDUKASYON SA MGA KABABAIHAN</a:t>
            </a:r>
          </a:p>
          <a:p>
            <a:pPr>
              <a:buFontTx/>
              <a:buChar char="-"/>
            </a:pPr>
            <a:r>
              <a:rPr lang="en-US" sz="4000" dirty="0" smtClean="0">
                <a:latin typeface="AR CENA" pitchFamily="2" charset="0"/>
              </a:rPr>
              <a:t>BALAKID ANG PAGIGING ISLAMIKO NG KARAMIHAN</a:t>
            </a:r>
            <a:endParaRPr lang="en-US" sz="4000" dirty="0">
              <a:latin typeface="AR CE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PAMANTAYAN SA PAGGAWA NG MULTI-MEDIA CAMPAIGN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AR CENA" pitchFamily="2" charset="0"/>
              </a:rPr>
              <a:t>NILALAMAN </a:t>
            </a:r>
          </a:p>
          <a:p>
            <a:r>
              <a:rPr lang="en-US" sz="4400" dirty="0" smtClean="0">
                <a:latin typeface="AR CENA" pitchFamily="2" charset="0"/>
              </a:rPr>
              <a:t>ORGANISASYON</a:t>
            </a:r>
          </a:p>
          <a:p>
            <a:r>
              <a:rPr lang="en-US" sz="4400" dirty="0" smtClean="0">
                <a:latin typeface="AR CENA" pitchFamily="2" charset="0"/>
              </a:rPr>
              <a:t>KAPAKINABANGAN </a:t>
            </a:r>
          </a:p>
          <a:p>
            <a:r>
              <a:rPr lang="en-US" sz="4400" dirty="0" smtClean="0">
                <a:latin typeface="AR CENA" pitchFamily="2" charset="0"/>
              </a:rPr>
              <a:t>PAGKAMALIKHAIN</a:t>
            </a:r>
          </a:p>
          <a:p>
            <a:r>
              <a:rPr lang="en-US" sz="4400" dirty="0" smtClean="0">
                <a:latin typeface="AR CENA" pitchFamily="2" charset="0"/>
              </a:rPr>
              <a:t>IMPACT</a:t>
            </a:r>
            <a:endParaRPr lang="en-US" sz="4400" dirty="0">
              <a:latin typeface="AR CE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/>
          <a:lstStyle/>
          <a:p>
            <a:pPr algn="ctr"/>
            <a:r>
              <a:rPr lang="en-US" dirty="0" smtClean="0"/>
              <a:t>BUOD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077200" cy="5407152"/>
          </a:xfrm>
        </p:spPr>
        <p:txBody>
          <a:bodyPr>
            <a:noAutofit/>
          </a:bodyPr>
          <a:lstStyle/>
          <a:p>
            <a:pPr algn="just"/>
            <a:r>
              <a:rPr lang="en-US" sz="4400" dirty="0" smtClean="0">
                <a:latin typeface="AR CENA" pitchFamily="2" charset="0"/>
              </a:rPr>
              <a:t>SINASABI NA ANG </a:t>
            </a:r>
            <a:r>
              <a:rPr lang="en-US" sz="4400" dirty="0" smtClean="0">
                <a:solidFill>
                  <a:srgbClr val="FF0000"/>
                </a:solidFill>
                <a:latin typeface="AR CENA" pitchFamily="2" charset="0"/>
              </a:rPr>
              <a:t>ASYA</a:t>
            </a:r>
            <a:r>
              <a:rPr lang="en-US" sz="4400" dirty="0" smtClean="0">
                <a:latin typeface="AR CENA" pitchFamily="2" charset="0"/>
              </a:rPr>
              <a:t> AY ANG </a:t>
            </a:r>
            <a:r>
              <a:rPr lang="en-US" sz="4400" dirty="0" smtClean="0">
                <a:solidFill>
                  <a:srgbClr val="FF0000"/>
                </a:solidFill>
                <a:latin typeface="AR CENA" pitchFamily="2" charset="0"/>
              </a:rPr>
              <a:t>PINAKAMALAKI</a:t>
            </a:r>
            <a:r>
              <a:rPr lang="en-US" sz="4400" dirty="0" smtClean="0">
                <a:latin typeface="AR CENA" pitchFamily="2" charset="0"/>
              </a:rPr>
              <a:t>NG </a:t>
            </a:r>
            <a:r>
              <a:rPr lang="en-US" sz="4400" dirty="0" smtClean="0">
                <a:solidFill>
                  <a:srgbClr val="FF0000"/>
                </a:solidFill>
                <a:latin typeface="AR CENA" pitchFamily="2" charset="0"/>
              </a:rPr>
              <a:t>KONTINENTE</a:t>
            </a:r>
            <a:r>
              <a:rPr lang="en-US" sz="4400" dirty="0" smtClean="0">
                <a:latin typeface="AR CENA" pitchFamily="2" charset="0"/>
              </a:rPr>
              <a:t> SA DAIGDIG. SAKLAW NITO ANG </a:t>
            </a:r>
            <a:r>
              <a:rPr lang="en-US" sz="4400" dirty="0" smtClean="0">
                <a:solidFill>
                  <a:srgbClr val="FF0000"/>
                </a:solidFill>
                <a:latin typeface="AR CENA" pitchFamily="2" charset="0"/>
              </a:rPr>
              <a:t>1/3 </a:t>
            </a:r>
            <a:r>
              <a:rPr lang="en-US" sz="4400" dirty="0" smtClean="0">
                <a:latin typeface="AR CENA" pitchFamily="2" charset="0"/>
              </a:rPr>
              <a:t>NG KABUUANG LUPAIN NG DAIGDIG KUNG KAYA’T HINDI NAKAPAGTATAKANG  ITO ‘Y HINATI SA </a:t>
            </a:r>
            <a:r>
              <a:rPr lang="en-US" sz="4400" dirty="0" smtClean="0">
                <a:solidFill>
                  <a:srgbClr val="FF0000"/>
                </a:solidFill>
                <a:latin typeface="AR CENA" pitchFamily="2" charset="0"/>
              </a:rPr>
              <a:t>LIMANG REHIYON </a:t>
            </a:r>
            <a:r>
              <a:rPr lang="en-US" sz="4400" dirty="0" smtClean="0">
                <a:latin typeface="AR CENA" pitchFamily="2" charset="0"/>
              </a:rPr>
              <a:t>BATAY SA KATANGIANG </a:t>
            </a:r>
            <a:r>
              <a:rPr lang="en-US" sz="4400" dirty="0" smtClean="0">
                <a:solidFill>
                  <a:srgbClr val="FF0000"/>
                </a:solidFill>
                <a:latin typeface="AR CENA" pitchFamily="2" charset="0"/>
              </a:rPr>
              <a:t>PISIKAL, KULTURAL, AT HISTORIKAL</a:t>
            </a:r>
            <a:r>
              <a:rPr lang="en-US" sz="4400" dirty="0" smtClean="0">
                <a:latin typeface="AR CENA" pitchFamily="2" charset="0"/>
              </a:rPr>
              <a:t> NA KATANGIAN NG LUGAR. </a:t>
            </a:r>
            <a:endParaRPr lang="en-US" sz="4400" dirty="0">
              <a:latin typeface="AR CE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/>
          <a:lstStyle/>
          <a:p>
            <a:pPr algn="ctr"/>
            <a:r>
              <a:rPr lang="en-US" dirty="0" smtClean="0"/>
              <a:t>BUOD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838200"/>
            <a:ext cx="8077200" cy="5178552"/>
          </a:xfrm>
        </p:spPr>
        <p:txBody>
          <a:bodyPr>
            <a:noAutofit/>
          </a:bodyPr>
          <a:lstStyle/>
          <a:p>
            <a:pPr algn="just"/>
            <a:r>
              <a:rPr lang="en-US" sz="4400" dirty="0" smtClean="0">
                <a:latin typeface="AR CENA" pitchFamily="2" charset="0"/>
              </a:rPr>
              <a:t>BAWAT </a:t>
            </a:r>
            <a:r>
              <a:rPr lang="en-US" sz="4400" dirty="0" smtClean="0">
                <a:latin typeface="AR CENA" pitchFamily="2" charset="0"/>
              </a:rPr>
              <a:t>REHIYON AY MAY KANYA-KANYANG </a:t>
            </a:r>
            <a:r>
              <a:rPr lang="en-US" sz="4400" dirty="0" smtClean="0">
                <a:solidFill>
                  <a:srgbClr val="FF0000"/>
                </a:solidFill>
                <a:latin typeface="AR CENA" pitchFamily="2" charset="0"/>
              </a:rPr>
              <a:t>KATANGAN PISIKAL </a:t>
            </a:r>
            <a:r>
              <a:rPr lang="en-US" sz="4400" dirty="0" smtClean="0">
                <a:latin typeface="AR CENA" pitchFamily="2" charset="0"/>
              </a:rPr>
              <a:t>AT </a:t>
            </a:r>
            <a:r>
              <a:rPr lang="en-US" sz="4400" dirty="0" smtClean="0">
                <a:solidFill>
                  <a:srgbClr val="FF0000"/>
                </a:solidFill>
                <a:latin typeface="AR CENA" pitchFamily="2" charset="0"/>
              </a:rPr>
              <a:t>YAMANG LIKAS </a:t>
            </a:r>
            <a:r>
              <a:rPr lang="en-US" sz="4400" dirty="0" smtClean="0">
                <a:latin typeface="AR CENA" pitchFamily="2" charset="0"/>
              </a:rPr>
              <a:t>NA MAAARING KAKAIBA SA IBANG REHIYON SA ASYA. ANG MGA YAMANG ITO ANG NILILINANG NG MGA ASYANO UPANG MAPAUNLAD ANG KANYANG KABUHAYAN AT BANSA SA KABUUAN.</a:t>
            </a:r>
            <a:endParaRPr lang="en-US" sz="4400" dirty="0">
              <a:latin typeface="AR CE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0"/>
            <a:ext cx="7772400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 smtClean="0">
                <a:latin typeface="AR CENA" pitchFamily="2" charset="0"/>
              </a:rPr>
              <a:t>TAHANAN DIN ANG </a:t>
            </a:r>
            <a:r>
              <a:rPr lang="en-US" sz="4400" dirty="0" smtClean="0">
                <a:solidFill>
                  <a:srgbClr val="FF0000"/>
                </a:solidFill>
                <a:latin typeface="AR CENA" pitchFamily="2" charset="0"/>
              </a:rPr>
              <a:t>ASYA</a:t>
            </a:r>
            <a:r>
              <a:rPr lang="en-US" sz="4400" dirty="0" smtClean="0">
                <a:latin typeface="AR CENA" pitchFamily="2" charset="0"/>
              </a:rPr>
              <a:t> NG IBA’T IBANG PANGKAT </a:t>
            </a:r>
            <a:r>
              <a:rPr lang="en-US" sz="4400" dirty="0" smtClean="0">
                <a:solidFill>
                  <a:srgbClr val="FF0000"/>
                </a:solidFill>
                <a:latin typeface="AR CENA" pitchFamily="2" charset="0"/>
              </a:rPr>
              <a:t>ETNOLINGGWISTIKO</a:t>
            </a:r>
            <a:r>
              <a:rPr lang="en-US" sz="4400" dirty="0" smtClean="0">
                <a:latin typeface="AR CENA" pitchFamily="2" charset="0"/>
              </a:rPr>
              <a:t> NA MAY KANYA-KANYANG </a:t>
            </a:r>
            <a:r>
              <a:rPr lang="en-US" sz="4400" dirty="0" smtClean="0">
                <a:solidFill>
                  <a:srgbClr val="FF0000"/>
                </a:solidFill>
                <a:latin typeface="AR CENA" pitchFamily="2" charset="0"/>
              </a:rPr>
              <a:t>WIKA</a:t>
            </a:r>
            <a:r>
              <a:rPr lang="en-US" sz="4400" dirty="0" smtClean="0">
                <a:latin typeface="AR CENA" pitchFamily="2" charset="0"/>
              </a:rPr>
              <a:t>, </a:t>
            </a:r>
            <a:r>
              <a:rPr lang="en-US" sz="4400" dirty="0" smtClean="0">
                <a:solidFill>
                  <a:srgbClr val="FF0000"/>
                </a:solidFill>
                <a:latin typeface="AR CENA" pitchFamily="2" charset="0"/>
              </a:rPr>
              <a:t>ETNISIDAD, AT KULTURA</a:t>
            </a:r>
            <a:r>
              <a:rPr lang="en-US" sz="4400" dirty="0" smtClean="0">
                <a:latin typeface="AR CENA" pitchFamily="2" charset="0"/>
              </a:rPr>
              <a:t>. PATUNAY SA PAGKAKAROON NG REHIYON NG MAYAMANG KULTURA AT TRADISYON. BUKOD DITO, SA ASYA DIN MATATAGPUAN ANG HALOS </a:t>
            </a:r>
            <a:r>
              <a:rPr lang="en-US" sz="4400" dirty="0" smtClean="0">
                <a:solidFill>
                  <a:srgbClr val="FF0000"/>
                </a:solidFill>
                <a:latin typeface="AR CENA" pitchFamily="2" charset="0"/>
              </a:rPr>
              <a:t>60% </a:t>
            </a:r>
            <a:r>
              <a:rPr lang="en-US" sz="4400" dirty="0" smtClean="0">
                <a:latin typeface="AR CENA" pitchFamily="2" charset="0"/>
              </a:rPr>
              <a:t>NG KABUUANG </a:t>
            </a:r>
            <a:r>
              <a:rPr lang="en-US" sz="4400" dirty="0" smtClean="0">
                <a:solidFill>
                  <a:srgbClr val="FF0000"/>
                </a:solidFill>
                <a:latin typeface="AR CENA" pitchFamily="2" charset="0"/>
              </a:rPr>
              <a:t>POPULASYON</a:t>
            </a:r>
            <a:r>
              <a:rPr lang="en-US" sz="4400" dirty="0" smtClean="0">
                <a:latin typeface="AR CENA" pitchFamily="2" charset="0"/>
              </a:rPr>
              <a:t> SA DAIGDIG. </a:t>
            </a:r>
          </a:p>
          <a:p>
            <a:pPr algn="just"/>
            <a:endParaRPr lang="en-US" sz="4400" dirty="0" smtClean="0">
              <a:latin typeface="AR CE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0"/>
            <a:ext cx="77724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4800" dirty="0" smtClean="0">
              <a:latin typeface="AR CENA" pitchFamily="2" charset="0"/>
            </a:endParaRPr>
          </a:p>
          <a:p>
            <a:pPr algn="just"/>
            <a:r>
              <a:rPr lang="en-US" sz="4800" dirty="0" smtClean="0">
                <a:latin typeface="AR CENA" pitchFamily="2" charset="0"/>
              </a:rPr>
              <a:t>SA KABILA NG KATANGIANG ITO NG ASYA, ISANG MALAKING HAMON S MGA ASYANO AY KUNG PAANO MALULUTAS ANG MGA </a:t>
            </a:r>
            <a:r>
              <a:rPr lang="en-US" sz="4800" dirty="0" smtClean="0">
                <a:solidFill>
                  <a:srgbClr val="FF0000"/>
                </a:solidFill>
                <a:latin typeface="AR CENA" pitchFamily="2" charset="0"/>
              </a:rPr>
              <a:t>SULIRANING PANGKAPALIGIRAN </a:t>
            </a:r>
            <a:r>
              <a:rPr lang="en-US" sz="4800" dirty="0" smtClean="0">
                <a:latin typeface="AR CENA" pitchFamily="2" charset="0"/>
              </a:rPr>
              <a:t>NA NAGDUDULOT NG PINSALA SA BUHAY AT ARI-ARIAN. </a:t>
            </a:r>
            <a:endParaRPr lang="en-US" sz="4800" dirty="0">
              <a:latin typeface="AR CE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0"/>
            <a:ext cx="79248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800" dirty="0" smtClean="0">
                <a:latin typeface="AR CENA" pitchFamily="2" charset="0"/>
              </a:rPr>
              <a:t>ISA PANG DAPAT PAGTUUNAN NG PANSIN AY ANG </a:t>
            </a:r>
            <a:r>
              <a:rPr lang="en-US" sz="4800" dirty="0" smtClean="0">
                <a:solidFill>
                  <a:srgbClr val="FF0000"/>
                </a:solidFill>
                <a:latin typeface="AR CENA" pitchFamily="2" charset="0"/>
              </a:rPr>
              <a:t>POPULASYON</a:t>
            </a:r>
            <a:r>
              <a:rPr lang="en-US" sz="4800" dirty="0" smtClean="0">
                <a:latin typeface="AR CENA" pitchFamily="2" charset="0"/>
              </a:rPr>
              <a:t> NG MGA BANSA SA PAGLUTAS NG MGA SULIRANING NABANGGIT. MAHALAGANG MAUNAWAAN ANG </a:t>
            </a:r>
            <a:r>
              <a:rPr lang="en-US" sz="4800" dirty="0" smtClean="0">
                <a:solidFill>
                  <a:srgbClr val="FF0000"/>
                </a:solidFill>
                <a:latin typeface="AR CENA" pitchFamily="2" charset="0"/>
              </a:rPr>
              <a:t>UGNAYAN NG KAPALIGIRAN AT TAO SA PAGBUO AT PAG-UNLAD NG KABIHASNANG ASYANO</a:t>
            </a:r>
            <a:r>
              <a:rPr lang="en-US" sz="4800" dirty="0" smtClean="0">
                <a:latin typeface="AR CENA" pitchFamily="2" charset="0"/>
              </a:rPr>
              <a:t>. </a:t>
            </a:r>
            <a:endParaRPr lang="en-US" sz="4800" dirty="0">
              <a:latin typeface="AR CE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0"/>
            <a:ext cx="79248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6000" dirty="0" smtClean="0">
                <a:latin typeface="AR CENA" pitchFamily="2" charset="0"/>
              </a:rPr>
              <a:t>KUNG </a:t>
            </a:r>
            <a:r>
              <a:rPr lang="en-US" sz="6000" dirty="0" smtClean="0">
                <a:latin typeface="AR CENA" pitchFamily="2" charset="0"/>
              </a:rPr>
              <a:t>PAANO GINAGAMIT O NILILINANG NG </a:t>
            </a:r>
            <a:r>
              <a:rPr lang="en-US" sz="6000" dirty="0" smtClean="0">
                <a:solidFill>
                  <a:srgbClr val="FF0000"/>
                </a:solidFill>
                <a:latin typeface="AR CENA" pitchFamily="2" charset="0"/>
              </a:rPr>
              <a:t>TAO</a:t>
            </a:r>
            <a:r>
              <a:rPr lang="en-US" sz="6000" dirty="0" smtClean="0">
                <a:latin typeface="AR CENA" pitchFamily="2" charset="0"/>
              </a:rPr>
              <a:t> ANG KANYANG </a:t>
            </a:r>
            <a:r>
              <a:rPr lang="en-US" sz="6000" dirty="0" smtClean="0">
                <a:solidFill>
                  <a:srgbClr val="FF0000"/>
                </a:solidFill>
                <a:latin typeface="AR CENA" pitchFamily="2" charset="0"/>
              </a:rPr>
              <a:t>KAPALIGIRAN</a:t>
            </a:r>
            <a:r>
              <a:rPr lang="en-US" sz="6000" dirty="0" smtClean="0">
                <a:latin typeface="AR CENA" pitchFamily="2" charset="0"/>
              </a:rPr>
              <a:t> GAMIT ANG </a:t>
            </a:r>
            <a:r>
              <a:rPr lang="en-US" sz="6000" dirty="0" smtClean="0">
                <a:solidFill>
                  <a:srgbClr val="FF0000"/>
                </a:solidFill>
                <a:latin typeface="AR CENA" pitchFamily="2" charset="0"/>
              </a:rPr>
              <a:t>TALINO AT KAKAYAHAN </a:t>
            </a:r>
            <a:r>
              <a:rPr lang="en-US" sz="6000" dirty="0" smtClean="0">
                <a:latin typeface="AR CENA" pitchFamily="2" charset="0"/>
              </a:rPr>
              <a:t>UPANG PAUNLARIN ANG KANYANG </a:t>
            </a:r>
            <a:r>
              <a:rPr lang="en-US" sz="6000" dirty="0" smtClean="0">
                <a:solidFill>
                  <a:srgbClr val="FF0000"/>
                </a:solidFill>
                <a:latin typeface="AR CENA" pitchFamily="2" charset="0"/>
              </a:rPr>
              <a:t>KABUHAYAN</a:t>
            </a:r>
            <a:r>
              <a:rPr lang="en-US" sz="6000" dirty="0" smtClean="0">
                <a:latin typeface="AR CENA" pitchFamily="2" charset="0"/>
              </a:rPr>
              <a:t>.  </a:t>
            </a:r>
            <a:endParaRPr lang="en-US" sz="6000" dirty="0">
              <a:latin typeface="AR CE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219200"/>
            <a:ext cx="7620000" cy="4114800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  <a:latin typeface="AR CENA" pitchFamily="2" charset="0"/>
              </a:rPr>
              <a:t>SINASALAMIN NG WIKA ANG KULTURA NG ISANG LAHI</a:t>
            </a:r>
            <a:endParaRPr lang="en-US" sz="7200" dirty="0">
              <a:solidFill>
                <a:srgbClr val="FF0000"/>
              </a:solidFill>
              <a:latin typeface="AR CE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382000" cy="6477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5400" dirty="0" smtClean="0">
                <a:solidFill>
                  <a:srgbClr val="FF0000"/>
                </a:solidFill>
                <a:latin typeface="AR CENA" pitchFamily="2" charset="0"/>
              </a:rPr>
              <a:t>ETNISIDAD</a:t>
            </a:r>
            <a:r>
              <a:rPr lang="en-US" sz="5400" dirty="0" smtClean="0">
                <a:latin typeface="AR CENA" pitchFamily="2" charset="0"/>
              </a:rPr>
              <a:t> – KAMAG-ANAKAN</a:t>
            </a:r>
          </a:p>
          <a:p>
            <a:pPr>
              <a:buNone/>
            </a:pPr>
            <a:r>
              <a:rPr lang="en-US" sz="5400" dirty="0" smtClean="0">
                <a:latin typeface="AR CENA" pitchFamily="2" charset="0"/>
              </a:rPr>
              <a:t>*</a:t>
            </a:r>
            <a:r>
              <a:rPr lang="en-US" sz="5400" dirty="0" smtClean="0">
                <a:solidFill>
                  <a:srgbClr val="FF0000"/>
                </a:solidFill>
                <a:latin typeface="AR CENA" pitchFamily="2" charset="0"/>
              </a:rPr>
              <a:t>ANG PAGKAKAIBA </a:t>
            </a:r>
            <a:r>
              <a:rPr lang="en-US" sz="5400" dirty="0" smtClean="0">
                <a:latin typeface="AR CENA" pitchFamily="2" charset="0"/>
              </a:rPr>
              <a:t>NG MGA ASYANO SA WIKA, ETNISIDAD  AT KULTURA ANG DAHILAN DIN NG PAGKAKAROON NG </a:t>
            </a:r>
            <a:r>
              <a:rPr lang="en-US" sz="5400" dirty="0" smtClean="0">
                <a:solidFill>
                  <a:srgbClr val="FF0000"/>
                </a:solidFill>
                <a:latin typeface="AR CENA" pitchFamily="2" charset="0"/>
              </a:rPr>
              <a:t>MAYAMANG KULTURA </a:t>
            </a:r>
            <a:r>
              <a:rPr lang="en-US" sz="5400" dirty="0" smtClean="0">
                <a:latin typeface="AR CENA" pitchFamily="2" charset="0"/>
              </a:rPr>
              <a:t>SA REHIYON.</a:t>
            </a:r>
          </a:p>
          <a:p>
            <a:pPr>
              <a:buNone/>
            </a:pPr>
            <a:endParaRPr lang="en-US" sz="5400" dirty="0" smtClean="0">
              <a:latin typeface="AR CENA" pitchFamily="2" charset="0"/>
            </a:endParaRPr>
          </a:p>
          <a:p>
            <a:pPr>
              <a:buNone/>
            </a:pPr>
            <a:endParaRPr lang="en-US" sz="5400" dirty="0" smtClean="0">
              <a:latin typeface="AR CENA" pitchFamily="2" charset="0"/>
            </a:endParaRPr>
          </a:p>
          <a:p>
            <a:pPr>
              <a:buNone/>
            </a:pPr>
            <a:endParaRPr lang="en-US" sz="5400" dirty="0" smtClean="0">
              <a:latin typeface="AR CENA" pitchFamily="2" charset="0"/>
            </a:endParaRPr>
          </a:p>
          <a:p>
            <a:pPr>
              <a:buNone/>
            </a:pPr>
            <a:endParaRPr lang="en-US" sz="5400" dirty="0">
              <a:latin typeface="AR CE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382000" cy="6477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dirty="0" smtClean="0">
                <a:solidFill>
                  <a:srgbClr val="FF0000"/>
                </a:solidFill>
                <a:latin typeface="AR CENA" pitchFamily="2" charset="0"/>
              </a:rPr>
              <a:t>UPLANDER</a:t>
            </a:r>
            <a:r>
              <a:rPr lang="en-US" sz="4400" dirty="0" smtClean="0">
                <a:latin typeface="AR CENA" pitchFamily="2" charset="0"/>
              </a:rPr>
              <a:t> – NANINIRAHAN SA </a:t>
            </a:r>
            <a:r>
              <a:rPr lang="en-US" sz="4400" dirty="0" smtClean="0">
                <a:solidFill>
                  <a:srgbClr val="FF0000"/>
                </a:solidFill>
                <a:latin typeface="AR CENA" pitchFamily="2" charset="0"/>
              </a:rPr>
              <a:t>MATAAS NA LUGAR</a:t>
            </a:r>
            <a:r>
              <a:rPr lang="en-US" sz="4400" dirty="0" smtClean="0">
                <a:latin typeface="AR CENA" pitchFamily="2" charset="0"/>
              </a:rPr>
              <a:t> O KABUNDUKAN GAYA NG MANGYAN AT DUMAGAT SA PILIPINAS, KAREN AT HMONG SA  THAILAND</a:t>
            </a:r>
          </a:p>
          <a:p>
            <a:pPr>
              <a:buNone/>
            </a:pPr>
            <a:r>
              <a:rPr lang="en-US" sz="4400" dirty="0" smtClean="0">
                <a:solidFill>
                  <a:srgbClr val="FF0000"/>
                </a:solidFill>
                <a:latin typeface="AR CENA" pitchFamily="2" charset="0"/>
              </a:rPr>
              <a:t>LOWLANDER</a:t>
            </a:r>
            <a:r>
              <a:rPr lang="en-US" sz="4400" dirty="0" smtClean="0">
                <a:latin typeface="AR CENA" pitchFamily="2" charset="0"/>
              </a:rPr>
              <a:t> – NANINIRAHAN SA </a:t>
            </a:r>
            <a:r>
              <a:rPr lang="en-US" sz="4400" dirty="0" smtClean="0">
                <a:solidFill>
                  <a:srgbClr val="FF0000"/>
                </a:solidFill>
                <a:latin typeface="AR CENA" pitchFamily="2" charset="0"/>
              </a:rPr>
              <a:t>KAPATAGAN AT BAYBAY –DAGAT</a:t>
            </a:r>
            <a:r>
              <a:rPr lang="en-US" sz="4400" dirty="0" smtClean="0">
                <a:latin typeface="AR CENA" pitchFamily="2" charset="0"/>
              </a:rPr>
              <a:t> GAYA NG ETHNIC LAO NG LAO PDR, KINH O VIET SA VIETNAM </a:t>
            </a:r>
          </a:p>
          <a:p>
            <a:pPr>
              <a:buNone/>
            </a:pPr>
            <a:endParaRPr lang="en-US" sz="4400" dirty="0" smtClean="0">
              <a:latin typeface="AR CENA" pitchFamily="2" charset="0"/>
            </a:endParaRPr>
          </a:p>
          <a:p>
            <a:pPr>
              <a:buNone/>
            </a:pPr>
            <a:endParaRPr lang="en-US" sz="4400" dirty="0" smtClean="0">
              <a:latin typeface="AR CENA" pitchFamily="2" charset="0"/>
            </a:endParaRPr>
          </a:p>
          <a:p>
            <a:pPr>
              <a:buNone/>
            </a:pPr>
            <a:endParaRPr lang="en-US" sz="4400" dirty="0">
              <a:latin typeface="AR CE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382000" cy="6477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5400" dirty="0" smtClean="0">
                <a:latin typeface="AR CENA" pitchFamily="2" charset="0"/>
              </a:rPr>
              <a:t>* ANUMANG BATAYAN ANG GAMITIN SA PAGKILALA SA MGA ASYANO, ANG MAHALAGANG TANDAAN SA KABILA NG PAGKAKAIBA-IBA NG WIKA, ETNISIDAD, AT KULTURA ANG DAPAT MANAIIG SA BAWAT ASYANO AY </a:t>
            </a:r>
            <a:r>
              <a:rPr lang="en-US" sz="5400" dirty="0" smtClean="0">
                <a:solidFill>
                  <a:srgbClr val="FF0000"/>
                </a:solidFill>
                <a:latin typeface="AR CENA" pitchFamily="2" charset="0"/>
              </a:rPr>
              <a:t>PAGKAKAISA</a:t>
            </a:r>
            <a:r>
              <a:rPr lang="en-US" sz="5400" dirty="0" smtClean="0">
                <a:latin typeface="AR CENA" pitchFamily="2" charset="0"/>
              </a:rPr>
              <a:t>.</a:t>
            </a:r>
          </a:p>
          <a:p>
            <a:pPr>
              <a:buNone/>
            </a:pPr>
            <a:endParaRPr lang="en-US" sz="5400" dirty="0" smtClean="0">
              <a:latin typeface="AR CENA" pitchFamily="2" charset="0"/>
            </a:endParaRPr>
          </a:p>
          <a:p>
            <a:pPr>
              <a:buNone/>
            </a:pPr>
            <a:endParaRPr lang="en-US" sz="5400" dirty="0" smtClean="0">
              <a:latin typeface="AR CENA" pitchFamily="2" charset="0"/>
            </a:endParaRPr>
          </a:p>
          <a:p>
            <a:pPr>
              <a:buNone/>
            </a:pPr>
            <a:endParaRPr lang="en-US" sz="5400" dirty="0" smtClean="0">
              <a:latin typeface="AR CENA" pitchFamily="2" charset="0"/>
            </a:endParaRPr>
          </a:p>
          <a:p>
            <a:pPr>
              <a:buNone/>
            </a:pPr>
            <a:endParaRPr lang="en-US" sz="5400" dirty="0">
              <a:latin typeface="AR CE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1000" y="914400"/>
            <a:ext cx="8305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 CENA" pitchFamily="2" charset="0"/>
              </a:rPr>
              <a:t>PAKSA : POPULASYON SA ASYA</a:t>
            </a:r>
          </a:p>
          <a:p>
            <a:pPr algn="ctr"/>
            <a:endParaRPr lang="en-US" sz="3600" dirty="0" smtClean="0">
              <a:latin typeface="AR CENA" pitchFamily="2" charset="0"/>
            </a:endParaRPr>
          </a:p>
          <a:p>
            <a:pPr algn="ctr"/>
            <a:r>
              <a:rPr lang="en-US" sz="6000" dirty="0" smtClean="0">
                <a:latin typeface="AR CENA" pitchFamily="2" charset="0"/>
              </a:rPr>
              <a:t>ANG PANGUNAHING DAHILAN NG PAGLAKI NG POPULASYON NG ISANG LUGAR/ BANSA AY MIGRASYON. </a:t>
            </a:r>
            <a:endParaRPr lang="en-US" sz="6000" dirty="0">
              <a:latin typeface="AR CE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04800"/>
            <a:ext cx="8305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 CENA" pitchFamily="2" charset="0"/>
              </a:rPr>
              <a:t>PAKSA : POPULASYON SA ASYA</a:t>
            </a:r>
          </a:p>
          <a:p>
            <a:pPr algn="ctr"/>
            <a:endParaRPr lang="en-US" sz="3600" dirty="0" smtClean="0">
              <a:latin typeface="AR CENA" pitchFamily="2" charset="0"/>
            </a:endParaRPr>
          </a:p>
          <a:p>
            <a:pPr algn="ctr"/>
            <a:r>
              <a:rPr lang="en-US" sz="5400" dirty="0" smtClean="0">
                <a:latin typeface="AR CENA" pitchFamily="2" charset="0"/>
              </a:rPr>
              <a:t>ANG PATULOY NA PAGLAKI NG POPULASYON NG KARAMIHAN NG MGA BANSA SA ASYA AY ISA SA MGA PANGUNAHING SULIRANING KINAKAHARAP NG REHIYON SA KASALUKUYAN </a:t>
            </a:r>
            <a:endParaRPr lang="en-US" sz="5400" dirty="0">
              <a:latin typeface="AR CE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066800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 CENA" pitchFamily="2" charset="0"/>
              </a:rPr>
              <a:t>PAKSA : POPULASYON SA ASYA</a:t>
            </a:r>
          </a:p>
          <a:p>
            <a:pPr algn="ctr"/>
            <a:endParaRPr lang="en-US" sz="3600" dirty="0" smtClean="0">
              <a:latin typeface="AR CENA" pitchFamily="2" charset="0"/>
            </a:endParaRPr>
          </a:p>
          <a:p>
            <a:pPr algn="ctr"/>
            <a:r>
              <a:rPr lang="en-US" sz="5400" dirty="0" smtClean="0">
                <a:latin typeface="AR CENA" pitchFamily="2" charset="0"/>
              </a:rPr>
              <a:t>ANG EDUKASYON AY ISA SA PINAKAMAHALAGANG SALIK SA PAG-UNLAD NG ISANG TAO AT BANSA</a:t>
            </a:r>
            <a:endParaRPr lang="en-US" sz="5400" dirty="0">
              <a:latin typeface="AR CE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133</TotalTime>
  <Words>789</Words>
  <Application>Microsoft Office PowerPoint</Application>
  <PresentationFormat>On-screen Show (4:3)</PresentationFormat>
  <Paragraphs>82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Oriel</vt:lpstr>
      <vt:lpstr>Slide 1</vt:lpstr>
      <vt:lpstr>Slide 2</vt:lpstr>
      <vt:lpstr>SINASALAMIN NG WIKA ANG KULTURA NG ISANG LAHI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PAMANTAYAN SA PAGGAWA NG MULTI-MEDIA CAMPAIGN </vt:lpstr>
      <vt:lpstr>BUOD</vt:lpstr>
      <vt:lpstr>BUOD</vt:lpstr>
      <vt:lpstr>Slide 26</vt:lpstr>
      <vt:lpstr>Slide 27</vt:lpstr>
      <vt:lpstr>Slide 28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15</cp:revision>
  <dcterms:created xsi:type="dcterms:W3CDTF">2013-07-22T23:20:31Z</dcterms:created>
  <dcterms:modified xsi:type="dcterms:W3CDTF">2014-07-23T01:02:56Z</dcterms:modified>
</cp:coreProperties>
</file>