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7" r:id="rId3"/>
    <p:sldId id="258" r:id="rId4"/>
    <p:sldId id="277" r:id="rId5"/>
    <p:sldId id="259" r:id="rId6"/>
    <p:sldId id="260" r:id="rId7"/>
    <p:sldId id="261" r:id="rId8"/>
    <p:sldId id="262" r:id="rId9"/>
    <p:sldId id="278"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9" r:id="rId25"/>
    <p:sldId id="280" r:id="rId26"/>
    <p:sldId id="294" r:id="rId27"/>
    <p:sldId id="295" r:id="rId28"/>
    <p:sldId id="285" r:id="rId29"/>
    <p:sldId id="281" r:id="rId30"/>
    <p:sldId id="282" r:id="rId31"/>
    <p:sldId id="283" r:id="rId32"/>
    <p:sldId id="284" r:id="rId33"/>
    <p:sldId id="286" r:id="rId34"/>
    <p:sldId id="287" r:id="rId35"/>
    <p:sldId id="288" r:id="rId36"/>
    <p:sldId id="289" r:id="rId37"/>
    <p:sldId id="290" r:id="rId38"/>
    <p:sldId id="291" r:id="rId39"/>
    <p:sldId id="292" r:id="rId40"/>
    <p:sldId id="29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7"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0AE826-66C3-4AB1-AD7A-3D952F358280}" type="datetimeFigureOut">
              <a:rPr lang="en-US" smtClean="0"/>
              <a:pPr/>
              <a:t>8/18/2014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05FE2F-22DF-463D-92DD-1FD06EC315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05FE2F-22DF-463D-92DD-1FD06EC3155C}"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9C1712-121A-40C3-83C7-87DD293A32E6}" type="datetimeFigureOut">
              <a:rPr lang="en-US" smtClean="0"/>
              <a:pPr/>
              <a:t>8/18/2014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1545B77-50C9-4B63-B2B0-9803F32C855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9C1712-121A-40C3-83C7-87DD293A32E6}"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45B77-50C9-4B63-B2B0-9803F32C85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9C1712-121A-40C3-83C7-87DD293A32E6}"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45B77-50C9-4B63-B2B0-9803F32C85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9C1712-121A-40C3-83C7-87DD293A32E6}" type="datetimeFigureOut">
              <a:rPr lang="en-US" smtClean="0"/>
              <a:pPr/>
              <a:t>8/18/2014</a:t>
            </a:fld>
            <a:endParaRPr lang="en-US"/>
          </a:p>
        </p:txBody>
      </p:sp>
      <p:sp>
        <p:nvSpPr>
          <p:cNvPr id="9" name="Slide Number Placeholder 8"/>
          <p:cNvSpPr>
            <a:spLocks noGrp="1"/>
          </p:cNvSpPr>
          <p:nvPr>
            <p:ph type="sldNum" sz="quarter" idx="15"/>
          </p:nvPr>
        </p:nvSpPr>
        <p:spPr/>
        <p:txBody>
          <a:bodyPr rtlCol="0"/>
          <a:lstStyle/>
          <a:p>
            <a:fld id="{A1545B77-50C9-4B63-B2B0-9803F32C855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9C1712-121A-40C3-83C7-87DD293A32E6}" type="datetimeFigureOut">
              <a:rPr lang="en-US" smtClean="0"/>
              <a:pPr/>
              <a:t>8/18/2014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1545B77-50C9-4B63-B2B0-9803F32C85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9C1712-121A-40C3-83C7-87DD293A32E6}"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45B77-50C9-4B63-B2B0-9803F32C855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9C1712-121A-40C3-83C7-87DD293A32E6}" type="datetimeFigureOut">
              <a:rPr lang="en-US" smtClean="0"/>
              <a:pPr/>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545B77-50C9-4B63-B2B0-9803F32C855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9C1712-121A-40C3-83C7-87DD293A32E6}" type="datetimeFigureOut">
              <a:rPr lang="en-US" smtClean="0"/>
              <a:pPr/>
              <a:t>8/18/2014</a:t>
            </a:fld>
            <a:endParaRPr lang="en-US"/>
          </a:p>
        </p:txBody>
      </p:sp>
      <p:sp>
        <p:nvSpPr>
          <p:cNvPr id="7" name="Slide Number Placeholder 6"/>
          <p:cNvSpPr>
            <a:spLocks noGrp="1"/>
          </p:cNvSpPr>
          <p:nvPr>
            <p:ph type="sldNum" sz="quarter" idx="11"/>
          </p:nvPr>
        </p:nvSpPr>
        <p:spPr/>
        <p:txBody>
          <a:bodyPr rtlCol="0"/>
          <a:lstStyle/>
          <a:p>
            <a:fld id="{A1545B77-50C9-4B63-B2B0-9803F32C855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C1712-121A-40C3-83C7-87DD293A32E6}" type="datetimeFigureOut">
              <a:rPr lang="en-US" smtClean="0"/>
              <a:pPr/>
              <a:t>8/18/2014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545B77-50C9-4B63-B2B0-9803F32C85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9C1712-121A-40C3-83C7-87DD293A32E6}" type="datetimeFigureOut">
              <a:rPr lang="en-US" smtClean="0"/>
              <a:pPr/>
              <a:t>8/18/2014</a:t>
            </a:fld>
            <a:endParaRPr lang="en-US"/>
          </a:p>
        </p:txBody>
      </p:sp>
      <p:sp>
        <p:nvSpPr>
          <p:cNvPr id="22" name="Slide Number Placeholder 21"/>
          <p:cNvSpPr>
            <a:spLocks noGrp="1"/>
          </p:cNvSpPr>
          <p:nvPr>
            <p:ph type="sldNum" sz="quarter" idx="15"/>
          </p:nvPr>
        </p:nvSpPr>
        <p:spPr/>
        <p:txBody>
          <a:bodyPr rtlCol="0"/>
          <a:lstStyle/>
          <a:p>
            <a:fld id="{A1545B77-50C9-4B63-B2B0-9803F32C855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9C1712-121A-40C3-83C7-87DD293A32E6}" type="datetimeFigureOut">
              <a:rPr lang="en-US" smtClean="0"/>
              <a:pPr/>
              <a:t>8/18/2014</a:t>
            </a:fld>
            <a:endParaRPr lang="en-US"/>
          </a:p>
        </p:txBody>
      </p:sp>
      <p:sp>
        <p:nvSpPr>
          <p:cNvPr id="18" name="Slide Number Placeholder 17"/>
          <p:cNvSpPr>
            <a:spLocks noGrp="1"/>
          </p:cNvSpPr>
          <p:nvPr>
            <p:ph type="sldNum" sz="quarter" idx="11"/>
          </p:nvPr>
        </p:nvSpPr>
        <p:spPr/>
        <p:txBody>
          <a:bodyPr rtlCol="0"/>
          <a:lstStyle/>
          <a:p>
            <a:fld id="{A1545B77-50C9-4B63-B2B0-9803F32C855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9C1712-121A-40C3-83C7-87DD293A32E6}" type="datetimeFigureOut">
              <a:rPr lang="en-US" smtClean="0"/>
              <a:pPr/>
              <a:t>8/18/2014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1545B77-50C9-4B63-B2B0-9803F32C85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1"/>
            <a:ext cx="8610600" cy="4524315"/>
          </a:xfrm>
          <a:prstGeom prst="rect">
            <a:avLst/>
          </a:prstGeom>
          <a:noFill/>
        </p:spPr>
        <p:txBody>
          <a:bodyPr wrap="square" rtlCol="0">
            <a:spAutoFit/>
          </a:bodyPr>
          <a:lstStyle/>
          <a:p>
            <a:pPr algn="ctr"/>
            <a:r>
              <a:rPr lang="en-US" sz="3600" dirty="0" smtClean="0">
                <a:latin typeface="Elephant" pitchFamily="18" charset="0"/>
              </a:rPr>
              <a:t>IKALAWANG MARKAHAN</a:t>
            </a:r>
          </a:p>
          <a:p>
            <a:pPr algn="ctr"/>
            <a:endParaRPr lang="en-US" sz="3600" dirty="0" smtClean="0">
              <a:latin typeface="Elephant" pitchFamily="18" charset="0"/>
            </a:endParaRPr>
          </a:p>
          <a:p>
            <a:pPr algn="ctr"/>
            <a:r>
              <a:rPr lang="en-US" sz="3600" dirty="0" smtClean="0">
                <a:latin typeface="Elephant" pitchFamily="18" charset="0"/>
              </a:rPr>
              <a:t>PAUNANG PAGTATAYA</a:t>
            </a:r>
          </a:p>
          <a:p>
            <a:pPr algn="ctr"/>
            <a:endParaRPr lang="en-US" sz="3600" dirty="0">
              <a:latin typeface="Elephant" pitchFamily="18" charset="0"/>
            </a:endParaRPr>
          </a:p>
          <a:p>
            <a:pPr algn="ctr"/>
            <a:endParaRPr lang="en-US" sz="3600" dirty="0" smtClean="0">
              <a:latin typeface="Elephant" pitchFamily="18" charset="0"/>
            </a:endParaRPr>
          </a:p>
          <a:p>
            <a:pPr algn="ctr"/>
            <a:endParaRPr lang="en-US" sz="3600" dirty="0" smtClean="0">
              <a:latin typeface="Elephant" pitchFamily="18" charset="0"/>
            </a:endParaRPr>
          </a:p>
          <a:p>
            <a:pPr algn="ctr"/>
            <a:endParaRPr lang="en-US" sz="3600" dirty="0" smtClean="0">
              <a:latin typeface="Elephant" pitchFamily="18" charset="0"/>
            </a:endParaRPr>
          </a:p>
          <a:p>
            <a:pPr algn="ctr"/>
            <a:endParaRPr lang="en-US" sz="3600" dirty="0">
              <a:latin typeface="Elephant"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6370975"/>
          </a:xfrm>
          <a:prstGeom prst="rect">
            <a:avLst/>
          </a:prstGeom>
          <a:noFill/>
        </p:spPr>
        <p:txBody>
          <a:bodyPr wrap="square" rtlCol="0">
            <a:spAutoFit/>
          </a:bodyPr>
          <a:lstStyle/>
          <a:p>
            <a:pPr marL="514350" indent="-514350" algn="ctr"/>
            <a:r>
              <a:rPr lang="en-US" sz="2400" dirty="0">
                <a:latin typeface="Elephant" pitchFamily="18" charset="0"/>
              </a:rPr>
              <a:t>7</a:t>
            </a:r>
            <a:r>
              <a:rPr lang="en-US" sz="2400" dirty="0" smtClean="0">
                <a:latin typeface="Elephant" pitchFamily="18" charset="0"/>
              </a:rPr>
              <a:t>.  BAKIT NAIIBA ANG TUNGKULIN NG HARI SA KABIHASNANG SHANG SA TUNGKULIN NG HARI SA KABIHASNANG INDUS AT SUMER?</a:t>
            </a:r>
          </a:p>
          <a:p>
            <a:pPr marL="514350" indent="-514350" algn="just">
              <a:buAutoNum type="alphaUcPeriod"/>
            </a:pPr>
            <a:r>
              <a:rPr lang="en-US" sz="2400" dirty="0">
                <a:latin typeface="Elephant" pitchFamily="18" charset="0"/>
              </a:rPr>
              <a:t> </a:t>
            </a:r>
            <a:r>
              <a:rPr lang="en-US" sz="2400" dirty="0" smtClean="0">
                <a:latin typeface="Elephant" pitchFamily="18" charset="0"/>
              </a:rPr>
              <a:t>DAHIL ANG HARI NG SHANG ANG GUMAGAWA NG SAKRIPISYO PARA SA KASAGANAAN NG LAHAT NG NASASAKUPAN</a:t>
            </a:r>
          </a:p>
          <a:p>
            <a:pPr marL="514350" indent="-514350" algn="just">
              <a:buAutoNum type="alphaUcPeriod"/>
            </a:pPr>
            <a:r>
              <a:rPr lang="en-US" sz="2400" dirty="0">
                <a:latin typeface="Elephant" pitchFamily="18" charset="0"/>
              </a:rPr>
              <a:t> </a:t>
            </a:r>
            <a:r>
              <a:rPr lang="en-US" sz="2400" dirty="0" smtClean="0">
                <a:latin typeface="Elephant" pitchFamily="18" charset="0"/>
              </a:rPr>
              <a:t>DAHIL ANG GAWAIN LAMANG NG HARI NG KABIHASNANG INDUS AT SUMER AY NAKASENTRO SA TUNGKULING PANRELIHIYON</a:t>
            </a:r>
          </a:p>
          <a:p>
            <a:pPr marL="514350" indent="-514350" algn="just">
              <a:buAutoNum type="alphaUcPeriod"/>
            </a:pPr>
            <a:r>
              <a:rPr lang="en-US" sz="2400" dirty="0">
                <a:latin typeface="Elephant" pitchFamily="18" charset="0"/>
              </a:rPr>
              <a:t> </a:t>
            </a:r>
            <a:r>
              <a:rPr lang="en-US" sz="2400" dirty="0" smtClean="0">
                <a:latin typeface="Elephant" pitchFamily="18" charset="0"/>
              </a:rPr>
              <a:t>DAHIL ANG HARI NG SUMER AT INDUS AY NAKATIRA SA MGA TEMPLO SAMANTALANG ANG HARI NG SHANG AY MALAYO SA MGA TAO</a:t>
            </a:r>
          </a:p>
          <a:p>
            <a:pPr marL="514350" indent="-514350" algn="just">
              <a:buAutoNum type="alphaUcPeriod"/>
            </a:pPr>
            <a:r>
              <a:rPr lang="en-US" sz="2400" dirty="0">
                <a:latin typeface="Elephant" pitchFamily="18" charset="0"/>
              </a:rPr>
              <a:t> </a:t>
            </a:r>
            <a:r>
              <a:rPr lang="en-US" sz="2400" dirty="0" smtClean="0">
                <a:latin typeface="Elephant" pitchFamily="18" charset="0"/>
              </a:rPr>
              <a:t>DAHIL ANG HARI NG KABIHASNANG SHANG AY MAY TUNGKULING PULITIKAL HINDI LANG PANRELIHIYON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7109639"/>
          </a:xfrm>
          <a:prstGeom prst="rect">
            <a:avLst/>
          </a:prstGeom>
          <a:noFill/>
        </p:spPr>
        <p:txBody>
          <a:bodyPr wrap="square" rtlCol="0">
            <a:spAutoFit/>
          </a:bodyPr>
          <a:lstStyle/>
          <a:p>
            <a:pPr marL="514350" indent="-514350" algn="ctr">
              <a:buAutoNum type="arabicPeriod" startAt="8"/>
            </a:pPr>
            <a:r>
              <a:rPr lang="en-US" sz="2400" dirty="0" smtClean="0">
                <a:latin typeface="Elephant" pitchFamily="18" charset="0"/>
              </a:rPr>
              <a:t>ANONG MGA PAMAMARAAN O PAGHAHANDA ANG GINAWA NG MGA KABIHASNANG UMUSBONG SA ASYA UPANG HINDI SILA MAGAPI NG HAMON NG KALIKASAN SA KANILANG LUGAR TULAD NG MGA BAHA AT KALAMIDAD?</a:t>
            </a:r>
          </a:p>
          <a:p>
            <a:pPr marL="514350" indent="-514350" algn="ctr">
              <a:buAutoNum type="alphaUcPeriod"/>
            </a:pPr>
            <a:r>
              <a:rPr lang="en-US" sz="2400" dirty="0" smtClean="0">
                <a:latin typeface="Elephant" pitchFamily="18" charset="0"/>
              </a:rPr>
              <a:t>NAGTAYO SILA NG MGA DIKE NA HAHARANG SA MGA TUBIG NA MAAARING SUMIRA SA KANILANG LUPAIN KAPAG PANAHON NG PAG-ULAN</a:t>
            </a:r>
          </a:p>
          <a:p>
            <a:pPr marL="514350" indent="-514350" algn="ctr">
              <a:buAutoNum type="alphaUcPeriod"/>
            </a:pPr>
            <a:r>
              <a:rPr lang="en-US" sz="2400" dirty="0">
                <a:latin typeface="Elephant" pitchFamily="18" charset="0"/>
              </a:rPr>
              <a:t> </a:t>
            </a:r>
            <a:r>
              <a:rPr lang="en-US" sz="2400" dirty="0" smtClean="0">
                <a:latin typeface="Elephant" pitchFamily="18" charset="0"/>
              </a:rPr>
              <a:t>NAGTANIM SILA NG MALALAKING PUNO SA TABI NG ILOG</a:t>
            </a:r>
          </a:p>
          <a:p>
            <a:pPr marL="514350" indent="-514350" algn="ctr">
              <a:buAutoNum type="alphaUcPeriod"/>
            </a:pPr>
            <a:r>
              <a:rPr lang="en-US" sz="2400" dirty="0" smtClean="0">
                <a:latin typeface="Elephant" pitchFamily="18" charset="0"/>
              </a:rPr>
              <a:t>NAGTATAGO SILA  AT BUMABALIK SA MGA KWEBA KAPAG PANAHON NA MAY ULAN</a:t>
            </a:r>
          </a:p>
          <a:p>
            <a:pPr marL="514350" indent="-514350" algn="ctr">
              <a:buAutoNum type="alphaUcPeriod"/>
            </a:pPr>
            <a:r>
              <a:rPr lang="en-US" sz="2400" dirty="0">
                <a:latin typeface="Elephant" pitchFamily="18" charset="0"/>
              </a:rPr>
              <a:t> </a:t>
            </a:r>
            <a:r>
              <a:rPr lang="en-US" sz="2400" dirty="0" smtClean="0">
                <a:latin typeface="Elephant" pitchFamily="18" charset="0"/>
              </a:rPr>
              <a:t>NAGTAYO SILA NG MGA DIKE AT NAGTANIM NG MGA MALALAKING PUNO AT INAYOS ANG MGA DALUYAN NG TUBIG UPANG HINDI PUMASOK  SA KANILANG PAMAYANAN </a:t>
            </a:r>
          </a:p>
          <a:p>
            <a:pPr marL="514350" indent="-514350" algn="ctr">
              <a:buAutoNum type="alphaUcPeriod"/>
            </a:pPr>
            <a:endParaRPr lang="en-US" sz="2400" dirty="0" smtClean="0">
              <a:latin typeface="Elephan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7725192"/>
          </a:xfrm>
          <a:prstGeom prst="rect">
            <a:avLst/>
          </a:prstGeom>
          <a:noFill/>
        </p:spPr>
        <p:txBody>
          <a:bodyPr wrap="square" rtlCol="0">
            <a:spAutoFit/>
          </a:bodyPr>
          <a:lstStyle/>
          <a:p>
            <a:pPr marL="514350" indent="-514350" algn="just"/>
            <a:r>
              <a:rPr lang="en-US" sz="2800" dirty="0" smtClean="0">
                <a:latin typeface="Elephant" pitchFamily="18" charset="0"/>
              </a:rPr>
              <a:t>9. </a:t>
            </a:r>
            <a:r>
              <a:rPr lang="en-US" sz="2400" dirty="0" smtClean="0">
                <a:latin typeface="Elephant" pitchFamily="18" charset="0"/>
              </a:rPr>
              <a:t>PAANO GINAMPANAN NG MGA KABABAIHANG PINUNO ANG KANILANG TUNGKULIN BILANG LIDER NG BANSA SA ASYA?</a:t>
            </a:r>
          </a:p>
          <a:p>
            <a:pPr marL="514350" indent="-514350">
              <a:buAutoNum type="alphaUcPeriod"/>
            </a:pPr>
            <a:r>
              <a:rPr lang="en-US" sz="2800" dirty="0">
                <a:latin typeface="Elephant" pitchFamily="18" charset="0"/>
              </a:rPr>
              <a:t> </a:t>
            </a:r>
            <a:r>
              <a:rPr lang="en-US" sz="2800" dirty="0" smtClean="0">
                <a:latin typeface="Elephant" pitchFamily="18" charset="0"/>
              </a:rPr>
              <a:t>ITINAGUYOD AT PINANATILI NILA ANG ASYANONG PAGPAPAHALAGA SA PANAHON NG KANILANG PAMUMUNO</a:t>
            </a:r>
          </a:p>
          <a:p>
            <a:pPr marL="514350" indent="-514350">
              <a:buAutoNum type="alphaUcPeriod"/>
            </a:pPr>
            <a:r>
              <a:rPr lang="en-US" sz="2800" dirty="0" smtClean="0">
                <a:latin typeface="Elephant" pitchFamily="18" charset="0"/>
              </a:rPr>
              <a:t>PINALAWAK NILA ANG KAPANGYARIHAN NG MGA KABABAIHANG PINUNO SA KANILANG BANSA</a:t>
            </a:r>
          </a:p>
          <a:p>
            <a:pPr marL="514350" indent="-514350">
              <a:buAutoNum type="alphaUcPeriod"/>
            </a:pPr>
            <a:r>
              <a:rPr lang="en-US" sz="2800" dirty="0">
                <a:latin typeface="Elephant" pitchFamily="18" charset="0"/>
              </a:rPr>
              <a:t> </a:t>
            </a:r>
            <a:r>
              <a:rPr lang="en-US" sz="2800" dirty="0" smtClean="0">
                <a:latin typeface="Elephant" pitchFamily="18" charset="0"/>
              </a:rPr>
              <a:t>PINATAAS NILA ANG KITA NG BANSANG KANILANG PINAMUNUAN</a:t>
            </a:r>
          </a:p>
          <a:p>
            <a:pPr marL="514350" indent="-514350">
              <a:buAutoNum type="alphaUcPeriod"/>
            </a:pPr>
            <a:r>
              <a:rPr lang="en-US" sz="2800" dirty="0" smtClean="0">
                <a:latin typeface="Elephant" pitchFamily="18" charset="0"/>
              </a:rPr>
              <a:t> BINIGYAN NG PAGKAKATAON ANG MGA KABABAIHANG MAY KAKAYAHANG MANUNGKULAN SA KANILANG BANSA</a:t>
            </a:r>
          </a:p>
          <a:p>
            <a:pPr marL="514350" indent="-514350" algn="ctr">
              <a:buAutoNum type="alphaUcPeriod"/>
            </a:pPr>
            <a:endParaRPr lang="en-US" sz="2800" dirty="0" smtClean="0">
              <a:latin typeface="Elephant" pitchFamily="18" charset="0"/>
            </a:endParaRPr>
          </a:p>
          <a:p>
            <a:pPr marL="514350" indent="-514350" algn="ctr">
              <a:buAutoNum type="alphaUcPeriod"/>
            </a:pPr>
            <a:endParaRPr lang="en-US" sz="2800" dirty="0" smtClean="0">
              <a:latin typeface="Elephant"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8839200" cy="6247864"/>
          </a:xfrm>
          <a:prstGeom prst="rect">
            <a:avLst/>
          </a:prstGeom>
          <a:noFill/>
        </p:spPr>
        <p:txBody>
          <a:bodyPr wrap="square" rtlCol="0">
            <a:spAutoFit/>
          </a:bodyPr>
          <a:lstStyle/>
          <a:p>
            <a:pPr marL="514350" indent="-514350" algn="just"/>
            <a:r>
              <a:rPr lang="en-US" sz="2400" dirty="0" smtClean="0">
                <a:latin typeface="Elephant" pitchFamily="18" charset="0"/>
              </a:rPr>
              <a:t>10</a:t>
            </a:r>
            <a:r>
              <a:rPr lang="en-US" sz="2800" dirty="0" smtClean="0">
                <a:latin typeface="Elephant" pitchFamily="18" charset="0"/>
              </a:rPr>
              <a:t>. PAANO ISINASAGAWA ANG FOOTBINDING SA MGA BATANG BABAE SA TSINA BILANG BAHAGI NG KANILANG KULTURA?</a:t>
            </a:r>
          </a:p>
          <a:p>
            <a:pPr marL="514350" indent="-514350">
              <a:buAutoNum type="alphaUcPeriod"/>
            </a:pPr>
            <a:r>
              <a:rPr lang="en-US" sz="2400" dirty="0">
                <a:latin typeface="Elephant" pitchFamily="18" charset="0"/>
              </a:rPr>
              <a:t> </a:t>
            </a:r>
            <a:r>
              <a:rPr lang="en-US" sz="2400" dirty="0" smtClean="0">
                <a:latin typeface="Elephant" pitchFamily="18" charset="0"/>
              </a:rPr>
              <a:t>ANG MGA BATANG BABAE SA MURANG EDAD AY TINATANGGALAN NG KUKO AT BINABALI ANG BUTO NG DALIRI AT LALAGYAN NG BONDAGE AT IBABALOT SA BAKAL O METAL ANG PAA UPANG HINDI ITO HUMABA PA</a:t>
            </a:r>
          </a:p>
          <a:p>
            <a:pPr marL="514350" indent="-514350">
              <a:buAutoNum type="alphaUcPeriod"/>
            </a:pPr>
            <a:r>
              <a:rPr lang="en-US" sz="2400" dirty="0" smtClean="0">
                <a:latin typeface="Elephant" pitchFamily="18" charset="0"/>
              </a:rPr>
              <a:t>BINABALI ANG BUTO NG DALIRI AT NILALAGYAN NG BALOT NA BAKAL SA PAA </a:t>
            </a:r>
          </a:p>
          <a:p>
            <a:pPr marL="514350" indent="-514350">
              <a:buAutoNum type="alphaUcPeriod"/>
            </a:pPr>
            <a:r>
              <a:rPr lang="en-US" sz="2400" dirty="0">
                <a:latin typeface="Elephant" pitchFamily="18" charset="0"/>
              </a:rPr>
              <a:t> </a:t>
            </a:r>
            <a:r>
              <a:rPr lang="en-US" sz="2400" dirty="0" smtClean="0">
                <a:latin typeface="Elephant" pitchFamily="18" charset="0"/>
              </a:rPr>
              <a:t>SA MURANG EDAD AY BINALOT NA NG BAKAL AT HINDI PINALALABAS NG BAHAY</a:t>
            </a:r>
          </a:p>
          <a:p>
            <a:pPr marL="514350" indent="-514350">
              <a:buAutoNum type="alphaUcPeriod"/>
            </a:pPr>
            <a:r>
              <a:rPr lang="en-US" sz="2400" dirty="0" smtClean="0">
                <a:latin typeface="Elephant" pitchFamily="18" charset="0"/>
              </a:rPr>
              <a:t> ANG MGA BATANG BABAE AY NILALAGYAN NG BAKAL SA PAA.</a:t>
            </a:r>
          </a:p>
          <a:p>
            <a:pPr marL="514350" indent="-514350" algn="ctr">
              <a:buAutoNum type="alphaUcPeriod"/>
            </a:pPr>
            <a:endParaRPr lang="en-US" sz="2400" dirty="0" smtClean="0">
              <a:latin typeface="Elephan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7417415"/>
          </a:xfrm>
          <a:prstGeom prst="rect">
            <a:avLst/>
          </a:prstGeom>
          <a:noFill/>
        </p:spPr>
        <p:txBody>
          <a:bodyPr wrap="square" rtlCol="0">
            <a:spAutoFit/>
          </a:bodyPr>
          <a:lstStyle/>
          <a:p>
            <a:pPr marL="514350" indent="-514350" algn="just"/>
            <a:r>
              <a:rPr lang="en-US" sz="2800" dirty="0" smtClean="0">
                <a:latin typeface="Elephant" pitchFamily="18" charset="0"/>
              </a:rPr>
              <a:t>11. PAANO ISINASAGAWA NG MGA KABABAIHAN ANG SATTI BILANG KULTURA NG INDIA NOONG SINAUNANG PANAHON?</a:t>
            </a:r>
          </a:p>
          <a:p>
            <a:pPr marL="514350" indent="-514350">
              <a:buAutoNum type="alphaUcPeriod"/>
            </a:pPr>
            <a:r>
              <a:rPr lang="en-US" sz="2800" dirty="0">
                <a:latin typeface="Elephant" pitchFamily="18" charset="0"/>
              </a:rPr>
              <a:t> </a:t>
            </a:r>
            <a:r>
              <a:rPr lang="en-US" sz="2800" dirty="0" smtClean="0">
                <a:latin typeface="Elephant" pitchFamily="18" charset="0"/>
              </a:rPr>
              <a:t>ISINASAMA ANG SARILI SA  LABI NG NAMATAY NA ASAWA BILANG TANDA NG PAGMAMAHAL</a:t>
            </a:r>
          </a:p>
          <a:p>
            <a:pPr marL="514350" indent="-514350">
              <a:buAutoNum type="alphaUcPeriod"/>
            </a:pPr>
            <a:r>
              <a:rPr lang="en-US" sz="2800" dirty="0" smtClean="0">
                <a:latin typeface="Elephant" pitchFamily="18" charset="0"/>
              </a:rPr>
              <a:t>TUMATALON ANG BABAE SA APOY HABANG SINUSUNOG ANG LABI NG ASAWANG LALAKI</a:t>
            </a:r>
          </a:p>
          <a:p>
            <a:pPr marL="514350" indent="-514350">
              <a:buAutoNum type="alphaUcPeriod"/>
            </a:pPr>
            <a:r>
              <a:rPr lang="en-US" sz="2800" dirty="0" smtClean="0">
                <a:latin typeface="Elephant" pitchFamily="18" charset="0"/>
              </a:rPr>
              <a:t> NALILIGO NG GAS AT SINISINDIHAN ANG KATAWAN UPANG MASUNOG</a:t>
            </a:r>
          </a:p>
          <a:p>
            <a:pPr marL="514350" indent="-514350">
              <a:buAutoNum type="alphaUcPeriod"/>
            </a:pPr>
            <a:r>
              <a:rPr lang="en-US" sz="2800" dirty="0" smtClean="0">
                <a:latin typeface="Elephant" pitchFamily="18" charset="0"/>
              </a:rPr>
              <a:t> NAGPAPAKAMATAY UPANG MAKASAMA O KASABAY SA PAGLILIBING SA LABI NG ASAWANG NAMATAY</a:t>
            </a:r>
          </a:p>
          <a:p>
            <a:pPr marL="514350" indent="-514350" algn="ctr">
              <a:buAutoNum type="alphaUcPeriod"/>
            </a:pPr>
            <a:endParaRPr lang="en-US" sz="2800" dirty="0" smtClean="0">
              <a:latin typeface="Elephan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7417415"/>
          </a:xfrm>
          <a:prstGeom prst="rect">
            <a:avLst/>
          </a:prstGeom>
          <a:noFill/>
        </p:spPr>
        <p:txBody>
          <a:bodyPr wrap="square" rtlCol="0">
            <a:spAutoFit/>
          </a:bodyPr>
          <a:lstStyle/>
          <a:p>
            <a:pPr marL="514350" indent="-514350" algn="just"/>
            <a:r>
              <a:rPr lang="en-US" sz="2800" dirty="0" smtClean="0">
                <a:latin typeface="Elephant" pitchFamily="18" charset="0"/>
              </a:rPr>
              <a:t>12. ISA SA APAT NA NOBLE NG KATOTOHANAN NG BUDHISMO AY NAGSASAAD NA  “BUHAY AY NANGANGAHULUGAN NA PUNO NG PAGHIHIRAP.” ANO ANG KAHULUGAN NG GANITONG PAHAYAG?  </a:t>
            </a:r>
          </a:p>
          <a:p>
            <a:pPr marL="514350" indent="-514350">
              <a:buAutoNum type="alphaUcPeriod"/>
            </a:pPr>
            <a:r>
              <a:rPr lang="en-US" sz="2800" dirty="0">
                <a:latin typeface="Elephant" pitchFamily="18" charset="0"/>
              </a:rPr>
              <a:t> </a:t>
            </a:r>
            <a:r>
              <a:rPr lang="en-US" sz="2800" dirty="0" smtClean="0">
                <a:latin typeface="Elephant" pitchFamily="18" charset="0"/>
              </a:rPr>
              <a:t>HINDI NATATAKASAN ANG KAHIRAPAN AT KALUNGKUTAN SA BUHAY </a:t>
            </a:r>
          </a:p>
          <a:p>
            <a:pPr marL="514350" indent="-514350">
              <a:buAutoNum type="alphaUcPeriod"/>
            </a:pPr>
            <a:r>
              <a:rPr lang="en-US" sz="2800" dirty="0" smtClean="0">
                <a:latin typeface="Elephant" pitchFamily="18" charset="0"/>
              </a:rPr>
              <a:t>KAHIT PA MAGSUMIKAP ANG TAO AY MAKARARANAS PA RIN SIYA NG PAGHIHIRAP </a:t>
            </a:r>
          </a:p>
          <a:p>
            <a:pPr marL="514350" indent="-514350">
              <a:buAutoNum type="alphaUcPeriod"/>
            </a:pPr>
            <a:r>
              <a:rPr lang="en-US" sz="2800" dirty="0" smtClean="0">
                <a:latin typeface="Elephant" pitchFamily="18" charset="0"/>
              </a:rPr>
              <a:t> PANG HABANGBUHAY  ANG PAGHIHIRAP NG TAO</a:t>
            </a:r>
          </a:p>
          <a:p>
            <a:pPr marL="514350" indent="-514350">
              <a:buAutoNum type="alphaUcPeriod"/>
            </a:pPr>
            <a:r>
              <a:rPr lang="en-US" sz="2800" dirty="0" smtClean="0">
                <a:latin typeface="Elephant" pitchFamily="18" charset="0"/>
              </a:rPr>
              <a:t> BAHAGI NA NG BUHAY NG TAO ANG PAGHIHIRAP AT PAGPAPAKASAKIT</a:t>
            </a:r>
          </a:p>
          <a:p>
            <a:pPr marL="514350" indent="-514350" algn="ctr">
              <a:buAutoNum type="alphaUcPeriod"/>
            </a:pPr>
            <a:endParaRPr lang="en-US" sz="2800" dirty="0" smtClean="0">
              <a:latin typeface="Elephant"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5693866"/>
          </a:xfrm>
          <a:prstGeom prst="rect">
            <a:avLst/>
          </a:prstGeom>
          <a:noFill/>
        </p:spPr>
        <p:txBody>
          <a:bodyPr wrap="square" rtlCol="0">
            <a:spAutoFit/>
          </a:bodyPr>
          <a:lstStyle/>
          <a:p>
            <a:pPr marL="514350" indent="-514350" algn="just"/>
            <a:r>
              <a:rPr lang="en-US" sz="2800" dirty="0" smtClean="0">
                <a:latin typeface="Elephant" pitchFamily="18" charset="0"/>
              </a:rPr>
              <a:t>13. ANG TSINA AY NAGKAROON NG TINATAWAG NA APAT NA DAKILANG DINASTIYA. BAKIT TINAWAG ITONG DAKILANG DINASTIYA?</a:t>
            </a:r>
          </a:p>
          <a:p>
            <a:pPr marL="514350" indent="-514350">
              <a:buAutoNum type="alphaUcPeriod"/>
            </a:pPr>
            <a:r>
              <a:rPr lang="en-US" sz="2800" dirty="0">
                <a:latin typeface="Elephant" pitchFamily="18" charset="0"/>
              </a:rPr>
              <a:t> </a:t>
            </a:r>
            <a:r>
              <a:rPr lang="en-US" sz="2800" dirty="0" smtClean="0">
                <a:latin typeface="Elephant" pitchFamily="18" charset="0"/>
              </a:rPr>
              <a:t>LUMAWAK ANG IMPLUWENSIYA NG TSINA SA PANAHONG ITO</a:t>
            </a:r>
          </a:p>
          <a:p>
            <a:pPr marL="514350" indent="-514350">
              <a:buAutoNum type="alphaUcPeriod"/>
            </a:pPr>
            <a:r>
              <a:rPr lang="en-US" sz="2800" dirty="0" smtClean="0">
                <a:latin typeface="Elephant" pitchFamily="18" charset="0"/>
              </a:rPr>
              <a:t> NAGKAROON NG PAGSAKOP ANG MGA DAYUHAN AT NAGAPI NILA</a:t>
            </a:r>
          </a:p>
          <a:p>
            <a:pPr marL="514350" indent="-514350">
              <a:buAutoNum type="alphaUcPeriod"/>
            </a:pPr>
            <a:r>
              <a:rPr lang="en-US" sz="2800" dirty="0" smtClean="0">
                <a:latin typeface="Elephant" pitchFamily="18" charset="0"/>
              </a:rPr>
              <a:t> NAGKAROON NG PAG-UNLAD ANG TSINA SA PANAHONG ITO SA IBA’T IBANG LARANGAN</a:t>
            </a:r>
          </a:p>
          <a:p>
            <a:pPr marL="514350" indent="-514350">
              <a:buAutoNum type="alphaUcPeriod"/>
            </a:pPr>
            <a:r>
              <a:rPr lang="en-US" sz="2800" dirty="0" smtClean="0">
                <a:latin typeface="Elephant" pitchFamily="18" charset="0"/>
              </a:rPr>
              <a:t> NAGKAROON NG PAG-UNLAD SA KANILANG SINING AT TEKNOLOHIYA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6740307"/>
          </a:xfrm>
          <a:prstGeom prst="rect">
            <a:avLst/>
          </a:prstGeom>
          <a:noFill/>
        </p:spPr>
        <p:txBody>
          <a:bodyPr wrap="square" rtlCol="0">
            <a:spAutoFit/>
          </a:bodyPr>
          <a:lstStyle/>
          <a:p>
            <a:pPr marL="514350" indent="-514350" algn="just"/>
            <a:r>
              <a:rPr lang="en-US" sz="2400" dirty="0" smtClean="0">
                <a:latin typeface="Elephant" pitchFamily="18" charset="0"/>
              </a:rPr>
              <a:t>14. ANG KULTURA AY MAHALAGA SA ISANG BANSA. KUNG WALANG TRADISYUNAL NA KULTURA, WALANG MAKABAGONG KULTURA AT KUNG HINDI AANGKOP SA MAKABAGONG LIPUNAN ANG TRADISYON AT KULTURA MAHIHIRAPAN ITONG PANATILIHIN NG TAO. ANO ANG MENSAHENG IPINAPAABOT NG PAHAYAG?</a:t>
            </a:r>
          </a:p>
          <a:p>
            <a:pPr marL="514350" indent="-514350">
              <a:buAutoNum type="alphaUcPeriod"/>
            </a:pPr>
            <a:r>
              <a:rPr lang="en-US" sz="2400" dirty="0">
                <a:latin typeface="Elephant" pitchFamily="18" charset="0"/>
              </a:rPr>
              <a:t> </a:t>
            </a:r>
            <a:r>
              <a:rPr lang="en-US" sz="2400" dirty="0" smtClean="0">
                <a:latin typeface="Elephant" pitchFamily="18" charset="0"/>
              </a:rPr>
              <a:t>IBAGAY ANGKULTURA  AT TRADISYON SA MGA KAGANAPANG PANLIPUNAN</a:t>
            </a:r>
          </a:p>
          <a:p>
            <a:pPr marL="514350" indent="-514350">
              <a:buAutoNum type="alphaUcPeriod"/>
            </a:pPr>
            <a:r>
              <a:rPr lang="en-US" sz="2400" dirty="0" smtClean="0">
                <a:latin typeface="Elephant" pitchFamily="18" charset="0"/>
              </a:rPr>
              <a:t> ISABUHAY AT IBAHAGI ANG MGA  MAGAGANDANG KULTURA  AT TRADISYON NG BANSA</a:t>
            </a:r>
          </a:p>
          <a:p>
            <a:pPr marL="514350" indent="-514350">
              <a:buAutoNum type="alphaUcPeriod"/>
            </a:pPr>
            <a:r>
              <a:rPr lang="en-US" sz="2400" dirty="0" smtClean="0">
                <a:latin typeface="Elephant" pitchFamily="18" charset="0"/>
              </a:rPr>
              <a:t> ANG LUMANG KUTURA AT TRADISYON AY PAHALAGAHAN AT PAGYAMANIN AT ARIIN ITONG MAHALAGANG HALIGI NG BANSA</a:t>
            </a:r>
          </a:p>
          <a:p>
            <a:pPr marL="514350" indent="-514350">
              <a:buAutoNum type="alphaUcPeriod"/>
            </a:pPr>
            <a:r>
              <a:rPr lang="en-US" sz="2400" dirty="0" smtClean="0">
                <a:latin typeface="Elephant" pitchFamily="18" charset="0"/>
              </a:rPr>
              <a:t> DAPAT PAHALAGAHAN ANG MGA KULTURA NG BANSA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6740307"/>
          </a:xfrm>
          <a:prstGeom prst="rect">
            <a:avLst/>
          </a:prstGeom>
          <a:noFill/>
        </p:spPr>
        <p:txBody>
          <a:bodyPr wrap="square" rtlCol="0">
            <a:spAutoFit/>
          </a:bodyPr>
          <a:lstStyle/>
          <a:p>
            <a:pPr marL="514350" indent="-514350" algn="just"/>
            <a:r>
              <a:rPr lang="en-US" sz="2400" dirty="0" smtClean="0">
                <a:latin typeface="Elephant" pitchFamily="18" charset="0"/>
              </a:rPr>
              <a:t>15. MATATAPOS ANG INYONG TALAKAYAN SA ARALIN TUNGKOL SA RELIHIYON. NAATASAN KA NG IYONG GURO NA MAMUNO SA  PAGLIKHA NG PRESENTASYON SA IBA’T IBANG RELIHIYON SA ASYA. ANO ANG GAGAWIN MONG PAMANTAYAN SA PAGBUO NG  NILALAMAN NG PRESENTATSYON?</a:t>
            </a:r>
          </a:p>
          <a:p>
            <a:pPr marL="514350" indent="-514350">
              <a:buAutoNum type="alphaUcPeriod"/>
            </a:pPr>
            <a:r>
              <a:rPr lang="en-US" sz="2400" dirty="0">
                <a:latin typeface="Elephant" pitchFamily="18" charset="0"/>
              </a:rPr>
              <a:t> </a:t>
            </a:r>
            <a:r>
              <a:rPr lang="en-US" sz="2400" dirty="0" smtClean="0">
                <a:latin typeface="Elephant" pitchFamily="18" charset="0"/>
              </a:rPr>
              <a:t>KASAYSAYAN NG RELIHIYON,  SINO ANG NAGTATAG, SAAN NATATAG</a:t>
            </a:r>
          </a:p>
          <a:p>
            <a:pPr marL="514350" indent="-514350">
              <a:buAutoNum type="alphaUcPeriod"/>
            </a:pPr>
            <a:r>
              <a:rPr lang="en-US" sz="2400" dirty="0" smtClean="0">
                <a:latin typeface="Elephant" pitchFamily="18" charset="0"/>
              </a:rPr>
              <a:t>KASAYSAYAN NG RELIHIYON AT MAHAHALAGANG ARAL NITO</a:t>
            </a:r>
          </a:p>
          <a:p>
            <a:pPr marL="514350" indent="-514350">
              <a:buAutoNum type="alphaUcPeriod"/>
            </a:pPr>
            <a:r>
              <a:rPr lang="en-US" sz="2400" dirty="0" smtClean="0">
                <a:latin typeface="Elephant" pitchFamily="18" charset="0"/>
              </a:rPr>
              <a:t> KASAYSAYAN NG RELIHIYON,  SINO ANG NAGTATAG AT ANG IMPLUWENSIYA NITO SA BANSA</a:t>
            </a:r>
          </a:p>
          <a:p>
            <a:pPr marL="514350" indent="-514350">
              <a:buAutoNum type="alphaUcPeriod"/>
            </a:pPr>
            <a:r>
              <a:rPr lang="en-US" sz="2400" dirty="0" smtClean="0">
                <a:latin typeface="Elephant" pitchFamily="18" charset="0"/>
              </a:rPr>
              <a:t> KASAYSAYAN NG RELIHIYON, MGA MAHAHALAGANG ARAL, IMPLUWENSIYA SA BANSA AT KALAGAYAN NITO  SA KASALUKUYANG PANAHON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839200" cy="5632311"/>
          </a:xfrm>
          <a:prstGeom prst="rect">
            <a:avLst/>
          </a:prstGeom>
          <a:noFill/>
        </p:spPr>
        <p:txBody>
          <a:bodyPr wrap="square" rtlCol="0">
            <a:spAutoFit/>
          </a:bodyPr>
          <a:lstStyle/>
          <a:p>
            <a:pPr marL="514350" indent="-514350" algn="just"/>
            <a:r>
              <a:rPr lang="en-US" sz="2400" dirty="0" smtClean="0">
                <a:latin typeface="Elephant" pitchFamily="18" charset="0"/>
              </a:rPr>
              <a:t>16. KAKATAWANIN MO ANG IYONG PAARALAN PARA SA ISANG PALIGSAHAN NG DEBATE TUNGKOL SA PILOSOPIYA AT MISYON NG BAWAT PAARALAN SA INYONG DIBISYON. ANONG PAGHAHANDA  ANG GAGAWIN MO BAGO ANG PALIGSAHAN?</a:t>
            </a:r>
          </a:p>
          <a:p>
            <a:pPr marL="514350" indent="-514350">
              <a:buAutoNum type="alphaUcPeriod"/>
            </a:pPr>
            <a:r>
              <a:rPr lang="en-US" sz="2400" dirty="0">
                <a:latin typeface="Elephant" pitchFamily="18" charset="0"/>
              </a:rPr>
              <a:t> </a:t>
            </a:r>
            <a:r>
              <a:rPr lang="en-US" sz="2400" dirty="0" smtClean="0">
                <a:latin typeface="Elephant" pitchFamily="18" charset="0"/>
              </a:rPr>
              <a:t>MAGBASA AT MAGSALIKSIK TUNGKOL SA MAGIGING PUNTO NG DEBATE</a:t>
            </a:r>
          </a:p>
          <a:p>
            <a:pPr marL="514350" indent="-514350">
              <a:buAutoNum type="alphaUcPeriod"/>
            </a:pPr>
            <a:r>
              <a:rPr lang="en-US" sz="2400" dirty="0" smtClean="0">
                <a:latin typeface="Elephant" pitchFamily="18" charset="0"/>
              </a:rPr>
              <a:t>MAGSALIKSIK AT MAGHANDANG HUMARAP  SA  KARAMIHAN</a:t>
            </a:r>
          </a:p>
          <a:p>
            <a:pPr marL="514350" indent="-514350">
              <a:buAutoNum type="alphaUcPeriod"/>
            </a:pPr>
            <a:r>
              <a:rPr lang="en-US" sz="2400" dirty="0" smtClean="0">
                <a:latin typeface="Elephant" pitchFamily="18" charset="0"/>
              </a:rPr>
              <a:t> GUMAWA NG OUTLINE NG  ISYU AT MAGSALIKSIK AT PAGHANDAAN ANG  MAGIGING PUNTO NG DEBATE </a:t>
            </a:r>
          </a:p>
          <a:p>
            <a:pPr marL="514350" indent="-514350">
              <a:buAutoNum type="alphaUcPeriod"/>
            </a:pPr>
            <a:r>
              <a:rPr lang="en-US" sz="2400" dirty="0" smtClean="0">
                <a:latin typeface="Elephant" pitchFamily="18" charset="0"/>
              </a:rPr>
              <a:t> MAGBASA, MANOOD NG BALITA AT MAGHANDA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370975"/>
          </a:xfrm>
          <a:prstGeom prst="rect">
            <a:avLst/>
          </a:prstGeom>
          <a:noFill/>
        </p:spPr>
        <p:txBody>
          <a:bodyPr wrap="square" rtlCol="0">
            <a:spAutoFit/>
          </a:bodyPr>
          <a:lstStyle/>
          <a:p>
            <a:pPr marL="514350" indent="-514350" algn="just">
              <a:buAutoNum type="arabicPeriod"/>
            </a:pPr>
            <a:r>
              <a:rPr lang="en-US" sz="3200" dirty="0" smtClean="0">
                <a:latin typeface="Elephant" pitchFamily="18" charset="0"/>
              </a:rPr>
              <a:t>ALIN SA MGA SUMUSUNOD ANG SUMASAKLAW SA KAHULUGAN NG KABIHASNAN?</a:t>
            </a:r>
          </a:p>
          <a:p>
            <a:pPr marL="514350" indent="-514350" algn="just">
              <a:buAutoNum type="arabicPeriod"/>
            </a:pPr>
            <a:endParaRPr lang="en-US" sz="3200" dirty="0" smtClean="0">
              <a:latin typeface="Elephant" pitchFamily="18" charset="0"/>
            </a:endParaRPr>
          </a:p>
          <a:p>
            <a:pPr marL="514350" indent="-514350" algn="just">
              <a:buAutoNum type="alphaUcPeriod"/>
            </a:pPr>
            <a:r>
              <a:rPr lang="en-US" sz="2800" dirty="0" smtClean="0">
                <a:latin typeface="Elephant" pitchFamily="18" charset="0"/>
              </a:rPr>
              <a:t>PAMUMUHAY  NA NAKAGAWIAN AT PINAUNLAD NG MARAMING PANGKAT NG TAO</a:t>
            </a:r>
          </a:p>
          <a:p>
            <a:pPr marL="514350" indent="-514350" algn="just">
              <a:buAutoNum type="alphaUcPeriod"/>
            </a:pPr>
            <a:r>
              <a:rPr lang="en-US" sz="2800" dirty="0" smtClean="0">
                <a:latin typeface="Elephant" pitchFamily="18" charset="0"/>
              </a:rPr>
              <a:t>PAMUMUHAY  NA PINAUNLAD NG TAO GAMIT ANG BAGONG TEKNOLOHIYA</a:t>
            </a:r>
          </a:p>
          <a:p>
            <a:pPr marL="514350" indent="-514350" algn="just">
              <a:buAutoNum type="alphaUcPeriod"/>
            </a:pPr>
            <a:r>
              <a:rPr lang="en-US" sz="2800" dirty="0" smtClean="0">
                <a:latin typeface="Elephant" pitchFamily="18" charset="0"/>
              </a:rPr>
              <a:t> PAMUMUHAY NA NAKAGAWIAN BUNGA NG PAGTIRA SA MGA ILOG AT LAMBAK</a:t>
            </a:r>
          </a:p>
          <a:p>
            <a:pPr marL="514350" indent="-514350" algn="just">
              <a:buAutoNum type="alphaUcPeriod"/>
            </a:pPr>
            <a:r>
              <a:rPr lang="en-US" sz="2800" dirty="0">
                <a:latin typeface="Elephant" pitchFamily="18" charset="0"/>
              </a:rPr>
              <a:t> </a:t>
            </a:r>
            <a:r>
              <a:rPr lang="en-US" sz="2800" dirty="0" smtClean="0">
                <a:latin typeface="Elephant" pitchFamily="18" charset="0"/>
              </a:rPr>
              <a:t>PAMUMUHAY NA NABAGO NG KAPALIGIRAN</a:t>
            </a:r>
            <a:endParaRPr lang="en-US" sz="2800" dirty="0">
              <a:latin typeface="Elephant"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5693866"/>
          </a:xfrm>
          <a:prstGeom prst="rect">
            <a:avLst/>
          </a:prstGeom>
          <a:noFill/>
        </p:spPr>
        <p:txBody>
          <a:bodyPr wrap="square" rtlCol="0">
            <a:spAutoFit/>
          </a:bodyPr>
          <a:lstStyle/>
          <a:p>
            <a:pPr marL="514350" indent="-514350" algn="just"/>
            <a:r>
              <a:rPr lang="en-US" sz="2800" dirty="0" smtClean="0">
                <a:latin typeface="Elephant" pitchFamily="18" charset="0"/>
              </a:rPr>
              <a:t>17. IKAW AY PANGULO NG HISTORY CLUB SA INYONG PAARALAN, NAATASAN KA NA  GUMAWA NG MGA PROYEKTO SA KAHALAGAHAN NG MGA KONTRIBUSYON NG ASYANO. ANO ANG GAGAWIN MO PARA MAKILALA AT MAKITA NG LAHAT ANG MGA NASABING KONTRIBUSYON?</a:t>
            </a:r>
          </a:p>
          <a:p>
            <a:pPr marL="514350" indent="-514350">
              <a:buAutoNum type="alphaUcPeriod"/>
            </a:pPr>
            <a:r>
              <a:rPr lang="en-US" sz="2800" dirty="0" smtClean="0">
                <a:latin typeface="Elephant" pitchFamily="18" charset="0"/>
              </a:rPr>
              <a:t>MAGTAKDA NG PALIGSAHAN SA PAGSULAT NG SANAYSAY</a:t>
            </a:r>
          </a:p>
          <a:p>
            <a:pPr marL="514350" indent="-514350">
              <a:buAutoNum type="alphaUcPeriod"/>
            </a:pPr>
            <a:r>
              <a:rPr lang="en-US" sz="2800" dirty="0" smtClean="0">
                <a:latin typeface="Elephant" pitchFamily="18" charset="0"/>
              </a:rPr>
              <a:t> COLLAGE MAKING CONTEST</a:t>
            </a:r>
          </a:p>
          <a:p>
            <a:pPr marL="514350" indent="-514350">
              <a:buAutoNum type="alphaUcPeriod"/>
            </a:pPr>
            <a:r>
              <a:rPr lang="en-US" sz="2800" dirty="0" smtClean="0">
                <a:latin typeface="Elephant" pitchFamily="18" charset="0"/>
              </a:rPr>
              <a:t> OPEN HOUSE EXHIBIT</a:t>
            </a:r>
          </a:p>
          <a:p>
            <a:pPr marL="514350" indent="-514350">
              <a:buAutoNum type="alphaUcPeriod"/>
            </a:pPr>
            <a:r>
              <a:rPr lang="en-US" sz="2800" dirty="0" smtClean="0">
                <a:latin typeface="Elephant" pitchFamily="18" charset="0"/>
              </a:rPr>
              <a:t> QUIZ CONTEST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839200" cy="6370975"/>
          </a:xfrm>
          <a:prstGeom prst="rect">
            <a:avLst/>
          </a:prstGeom>
          <a:noFill/>
        </p:spPr>
        <p:txBody>
          <a:bodyPr wrap="square" rtlCol="0">
            <a:spAutoFit/>
          </a:bodyPr>
          <a:lstStyle/>
          <a:p>
            <a:pPr marL="514350" indent="-514350" algn="just"/>
            <a:r>
              <a:rPr lang="en-US" sz="2400" dirty="0" smtClean="0">
                <a:latin typeface="Elephant" pitchFamily="18" charset="0"/>
              </a:rPr>
              <a:t>18. NAATASAN KA NG INYONG GURO NA KUMATAWAN SA PAGPUPULONG SA INYONG PAARALAN NA ANG PUNTO NG PAG-UUSAPAN AY TUNGKOL SA KARAPATAN NG MGA MINORITY GROUP. NAIPANGAKO MO SA INYONG KLASE NA PROPROTEKTAHAN MO ANG ILANG KAKLASE NA NABIBILANG SA GANITONG PANGKAT.  ALIN SA MGA SS. ANG MAAARI MONG IHANDA BAGO KA HUMARAP SA PAGPUPULONG?</a:t>
            </a:r>
          </a:p>
          <a:p>
            <a:pPr marL="514350" indent="-514350">
              <a:buAutoNum type="alphaUcPeriod"/>
            </a:pPr>
            <a:r>
              <a:rPr lang="en-US" sz="2400" dirty="0" smtClean="0">
                <a:latin typeface="Elephant" pitchFamily="18" charset="0"/>
              </a:rPr>
              <a:t> CASE STUDY</a:t>
            </a:r>
          </a:p>
          <a:p>
            <a:pPr marL="514350" indent="-514350">
              <a:buAutoNum type="alphaUcPeriod"/>
            </a:pPr>
            <a:r>
              <a:rPr lang="en-US" sz="2400" dirty="0" smtClean="0">
                <a:latin typeface="Elephant" pitchFamily="18" charset="0"/>
              </a:rPr>
              <a:t> RESOLUSYON</a:t>
            </a:r>
          </a:p>
          <a:p>
            <a:pPr marL="514350" indent="-514350">
              <a:buAutoNum type="alphaUcPeriod"/>
            </a:pPr>
            <a:r>
              <a:rPr lang="en-US" sz="2400" dirty="0" smtClean="0">
                <a:latin typeface="Elephant" pitchFamily="18" charset="0"/>
              </a:rPr>
              <a:t> REPORT NG MGA INSIDENTENG MAY KINALAMAN SA MINORITY GROUP SA PAARALAN</a:t>
            </a:r>
          </a:p>
          <a:p>
            <a:pPr marL="514350" indent="-514350">
              <a:buAutoNum type="alphaUcPeriod"/>
            </a:pPr>
            <a:r>
              <a:rPr lang="en-US" sz="2400" dirty="0" smtClean="0">
                <a:latin typeface="Elephant" pitchFamily="18" charset="0"/>
              </a:rPr>
              <a:t> PETISYON</a:t>
            </a:r>
          </a:p>
          <a:p>
            <a:pPr marL="514350" indent="-514350"/>
            <a:endParaRPr lang="en-US" sz="2400" dirty="0" smtClean="0">
              <a:latin typeface="Elephan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839200" cy="6740307"/>
          </a:xfrm>
          <a:prstGeom prst="rect">
            <a:avLst/>
          </a:prstGeom>
          <a:noFill/>
        </p:spPr>
        <p:txBody>
          <a:bodyPr wrap="square" rtlCol="0">
            <a:spAutoFit/>
          </a:bodyPr>
          <a:lstStyle/>
          <a:p>
            <a:pPr marL="514350" indent="-514350" algn="just">
              <a:buAutoNum type="arabicPeriod" startAt="19"/>
            </a:pPr>
            <a:r>
              <a:rPr lang="en-US" sz="2400" dirty="0" smtClean="0">
                <a:latin typeface="Elephant" pitchFamily="18" charset="0"/>
              </a:rPr>
              <a:t>SI TRISHA AY NAPILI NG DIBISYON PARA KUMATAWAN SA GAGAWING YOUTH MEETING SA SINGAPORE  NA DADALUHAN NG PILING MAG-AARAL NG IBA’T IBANG BANSA  SA ASYA. MAGLALAHAD SIYA NG MGA KALUTASAN SA PROBLEMANG KINAKAHARAP NG MGA KABATAAN SA PILIPINAS. ALIN SA MGA SS. ANG DAPAT NIYANG IHANDA AT ISAALANG-ALANG?</a:t>
            </a:r>
          </a:p>
          <a:p>
            <a:pPr marL="514350" indent="-514350" algn="just">
              <a:buAutoNum type="alphaUcPeriod"/>
            </a:pPr>
            <a:r>
              <a:rPr lang="en-US" sz="2400" dirty="0" smtClean="0">
                <a:latin typeface="Elephant" pitchFamily="18" charset="0"/>
              </a:rPr>
              <a:t>DATOS NA NAGLALAMAN NG MGA SULIRANIN NG KABATAANG PILIPINO</a:t>
            </a:r>
          </a:p>
          <a:p>
            <a:pPr marL="514350" indent="-514350" algn="just">
              <a:buAutoNum type="alphaUcPeriod"/>
            </a:pPr>
            <a:r>
              <a:rPr lang="en-US" sz="2400" dirty="0" smtClean="0">
                <a:latin typeface="Elephant" pitchFamily="18" charset="0"/>
              </a:rPr>
              <a:t> MGA SANAYSAY NA NAGLALAMAN NG MARAMING KALUTASAN SA PROBLEMA NG KABATAANG PILIPINO</a:t>
            </a:r>
          </a:p>
          <a:p>
            <a:pPr marL="514350" indent="-514350" algn="just">
              <a:buAutoNum type="alphaUcPeriod"/>
            </a:pPr>
            <a:r>
              <a:rPr lang="en-US" sz="2400" dirty="0" smtClean="0">
                <a:latin typeface="Elephant" pitchFamily="18" charset="0"/>
              </a:rPr>
              <a:t> PROGRESS REPORT CHART NG BANSA</a:t>
            </a:r>
          </a:p>
          <a:p>
            <a:pPr marL="514350" indent="-514350" algn="just">
              <a:buAutoNum type="alphaUcPeriod"/>
            </a:pPr>
            <a:r>
              <a:rPr lang="en-US" sz="2400" dirty="0" smtClean="0">
                <a:latin typeface="Elephant" pitchFamily="18" charset="0"/>
              </a:rPr>
              <a:t> DATOS NA NAGLALAMAN NG SULIRANIN AT DATOS NA NAGLALAMAN KUNG PAANO ITO NALUTAS NG BANSA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8915400" cy="6740307"/>
          </a:xfrm>
          <a:prstGeom prst="rect">
            <a:avLst/>
          </a:prstGeom>
          <a:noFill/>
        </p:spPr>
        <p:txBody>
          <a:bodyPr wrap="square" rtlCol="0">
            <a:spAutoFit/>
          </a:bodyPr>
          <a:lstStyle/>
          <a:p>
            <a:pPr marL="514350" indent="-514350" algn="just"/>
            <a:r>
              <a:rPr lang="en-US" sz="2400" dirty="0" smtClean="0">
                <a:latin typeface="Elephant" pitchFamily="18" charset="0"/>
              </a:rPr>
              <a:t>20. SA PAPAANONG PARAAN MO IPEPRESENTA ANG KULTURA, TRADISYON, AT KAGANDAHAN NG PILIPINAS SA ISANG PAGPUPULONG KUNG IKAW AY NAATASAN NA KINATAWAN SA KABILA NG IBA’T IBANG BALITA NA NAGBIBIGAY NG MASAMANG IMPRESYON SA ATING BANSA?</a:t>
            </a:r>
          </a:p>
          <a:p>
            <a:pPr marL="514350" indent="-514350" algn="just">
              <a:buAutoNum type="alphaUcPeriod"/>
            </a:pPr>
            <a:r>
              <a:rPr lang="en-US" sz="2400" dirty="0" smtClean="0">
                <a:latin typeface="Elephant" pitchFamily="18" charset="0"/>
              </a:rPr>
              <a:t>POWERPOINT PRESENTATION NG MGA MAGAGANDA AT ITINATANGING KULTURA NG BANSA</a:t>
            </a:r>
          </a:p>
          <a:p>
            <a:pPr marL="514350" indent="-514350" algn="just">
              <a:buAutoNum type="alphaUcPeriod"/>
            </a:pPr>
            <a:r>
              <a:rPr lang="en-US" sz="2400" dirty="0" smtClean="0">
                <a:latin typeface="Elephant" pitchFamily="18" charset="0"/>
              </a:rPr>
              <a:t> PAGHAHANDA AT PAGBASA NG PROGRESS REPORT TUNGKOL DITO</a:t>
            </a:r>
          </a:p>
          <a:p>
            <a:pPr marL="514350" indent="-514350" algn="just">
              <a:buAutoNum type="alphaUcPeriod"/>
            </a:pPr>
            <a:r>
              <a:rPr lang="en-US" sz="2400" dirty="0" smtClean="0">
                <a:latin typeface="Elephant" pitchFamily="18" charset="0"/>
              </a:rPr>
              <a:t> VIDEO PRESENTATION NG MGA IPINAGMAMALAKING KULTURA, TRADISYON, AT MGA TAONG NAGPAPAHALAGA DITO</a:t>
            </a:r>
          </a:p>
          <a:p>
            <a:pPr marL="514350" indent="-514350" algn="just">
              <a:buAutoNum type="alphaUcPeriod"/>
            </a:pPr>
            <a:r>
              <a:rPr lang="en-US" sz="2400" dirty="0" smtClean="0">
                <a:latin typeface="Elephant" pitchFamily="18" charset="0"/>
              </a:rPr>
              <a:t>PAGBIBIGAY  NG PAMPHLET  NG MGA LARAWAN NG KATANGI-TANGING TANAWIN AT KULTURA NG BANSA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38200"/>
            <a:ext cx="8382000" cy="1569660"/>
          </a:xfrm>
          <a:prstGeom prst="rect">
            <a:avLst/>
          </a:prstGeom>
          <a:noFill/>
        </p:spPr>
        <p:txBody>
          <a:bodyPr wrap="square" rtlCol="0">
            <a:spAutoFit/>
          </a:bodyPr>
          <a:lstStyle/>
          <a:p>
            <a:pPr algn="ctr"/>
            <a:r>
              <a:rPr lang="en-US" sz="3200" dirty="0" smtClean="0">
                <a:latin typeface="Broadway" pitchFamily="82" charset="0"/>
              </a:rPr>
              <a:t>ARALIN BLG. 1 </a:t>
            </a:r>
          </a:p>
          <a:p>
            <a:pPr algn="ctr"/>
            <a:r>
              <a:rPr lang="en-US" sz="3200" dirty="0" smtClean="0">
                <a:solidFill>
                  <a:srgbClr val="FF0000"/>
                </a:solidFill>
                <a:latin typeface="Broadway" pitchFamily="82" charset="0"/>
              </a:rPr>
              <a:t>MGA SINAUNANG KABIHASNAN SA ASYA</a:t>
            </a:r>
            <a:endParaRPr lang="en-US" sz="3200" dirty="0">
              <a:solidFill>
                <a:srgbClr val="FF0000"/>
              </a:solidFill>
              <a:latin typeface="Broadway" pitchFamily="82" charset="0"/>
            </a:endParaRPr>
          </a:p>
        </p:txBody>
      </p:sp>
      <p:sp>
        <p:nvSpPr>
          <p:cNvPr id="3" name="TextBox 2"/>
          <p:cNvSpPr txBox="1"/>
          <p:nvPr/>
        </p:nvSpPr>
        <p:spPr>
          <a:xfrm>
            <a:off x="381000" y="3276600"/>
            <a:ext cx="8229600" cy="1077218"/>
          </a:xfrm>
          <a:prstGeom prst="rect">
            <a:avLst/>
          </a:prstGeom>
          <a:noFill/>
        </p:spPr>
        <p:txBody>
          <a:bodyPr wrap="square" rtlCol="0">
            <a:spAutoFit/>
          </a:bodyPr>
          <a:lstStyle/>
          <a:p>
            <a:r>
              <a:rPr lang="en-US" sz="3200" dirty="0" smtClean="0">
                <a:latin typeface="Broadway" pitchFamily="82" charset="0"/>
              </a:rPr>
              <a:t>GAWAIN BLG. 1: </a:t>
            </a:r>
            <a:r>
              <a:rPr lang="en-US" sz="3200" dirty="0" smtClean="0">
                <a:solidFill>
                  <a:srgbClr val="FF0000"/>
                </a:solidFill>
                <a:latin typeface="Broadway" pitchFamily="82" charset="0"/>
              </a:rPr>
              <a:t>HALINA’T TUKLASIN </a:t>
            </a:r>
          </a:p>
          <a:p>
            <a:endParaRPr lang="en-US" sz="3200" dirty="0">
              <a:latin typeface="Broadway" pitchFamily="82"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Program Files\Microsoft Office\MEDIA\CAGCAT10\j0292020.wmf"/>
          <p:cNvPicPr>
            <a:picLocks noChangeAspect="1" noChangeArrowheads="1"/>
          </p:cNvPicPr>
          <p:nvPr/>
        </p:nvPicPr>
        <p:blipFill>
          <a:blip r:embed="rId3" cstate="print"/>
          <a:srcRect/>
          <a:stretch>
            <a:fillRect/>
          </a:stretch>
        </p:blipFill>
        <p:spPr bwMode="auto">
          <a:xfrm>
            <a:off x="2667000" y="2209800"/>
            <a:ext cx="3276600" cy="3810000"/>
          </a:xfrm>
          <a:prstGeom prst="rect">
            <a:avLst/>
          </a:prstGeom>
          <a:noFill/>
        </p:spPr>
      </p:pic>
      <p:sp>
        <p:nvSpPr>
          <p:cNvPr id="10" name="Rectangular Callout 9"/>
          <p:cNvSpPr/>
          <p:nvPr/>
        </p:nvSpPr>
        <p:spPr>
          <a:xfrm>
            <a:off x="2362200" y="228600"/>
            <a:ext cx="4114800" cy="1831848"/>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latin typeface="AR CENA" pitchFamily="2" charset="0"/>
              </a:rPr>
              <a:t>ANO NGA BA ANG KAHULUGAN NG </a:t>
            </a:r>
            <a:r>
              <a:rPr lang="en-US" sz="3200" dirty="0" smtClean="0">
                <a:solidFill>
                  <a:srgbClr val="FF0000"/>
                </a:solidFill>
                <a:latin typeface="AR CENA" pitchFamily="2" charset="0"/>
              </a:rPr>
              <a:t>KABIHASNAN</a:t>
            </a:r>
            <a:r>
              <a:rPr lang="en-US" sz="3200" dirty="0" smtClean="0">
                <a:latin typeface="AR CENA" pitchFamily="2" charset="0"/>
              </a:rPr>
              <a:t> AT </a:t>
            </a:r>
            <a:r>
              <a:rPr lang="en-US" sz="3200" dirty="0" smtClean="0">
                <a:solidFill>
                  <a:srgbClr val="FF0000"/>
                </a:solidFill>
                <a:latin typeface="AR CENA" pitchFamily="2" charset="0"/>
              </a:rPr>
              <a:t>SIBILISASYON</a:t>
            </a:r>
            <a:r>
              <a:rPr lang="en-US" sz="3200" dirty="0" smtClean="0">
                <a:latin typeface="AR CENA" pitchFamily="2" charset="0"/>
              </a:rPr>
              <a:t>?</a:t>
            </a:r>
            <a:endParaRPr lang="en-US" sz="3200" dirty="0">
              <a:latin typeface="AR CENA" pitchFamily="2" charset="0"/>
            </a:endParaRPr>
          </a:p>
        </p:txBody>
      </p:sp>
      <p:sp>
        <p:nvSpPr>
          <p:cNvPr id="11" name="TextBox 10"/>
          <p:cNvSpPr txBox="1"/>
          <p:nvPr/>
        </p:nvSpPr>
        <p:spPr>
          <a:xfrm>
            <a:off x="0" y="2667000"/>
            <a:ext cx="3429000" cy="584775"/>
          </a:xfrm>
          <a:prstGeom prst="rect">
            <a:avLst/>
          </a:prstGeom>
          <a:noFill/>
        </p:spPr>
        <p:txBody>
          <a:bodyPr wrap="square" rtlCol="0">
            <a:spAutoFit/>
          </a:bodyPr>
          <a:lstStyle/>
          <a:p>
            <a:r>
              <a:rPr lang="en-US" sz="3200" dirty="0" smtClean="0">
                <a:solidFill>
                  <a:srgbClr val="00B0F0"/>
                </a:solidFill>
              </a:rPr>
              <a:t>KABIHASNAN</a:t>
            </a:r>
            <a:endParaRPr lang="en-US" sz="3200" dirty="0">
              <a:solidFill>
                <a:srgbClr val="00B0F0"/>
              </a:solidFill>
            </a:endParaRPr>
          </a:p>
        </p:txBody>
      </p:sp>
      <p:sp>
        <p:nvSpPr>
          <p:cNvPr id="12" name="TextBox 11"/>
          <p:cNvSpPr txBox="1"/>
          <p:nvPr/>
        </p:nvSpPr>
        <p:spPr>
          <a:xfrm>
            <a:off x="5791200" y="2590800"/>
            <a:ext cx="3352800" cy="584775"/>
          </a:xfrm>
          <a:prstGeom prst="rect">
            <a:avLst/>
          </a:prstGeom>
          <a:noFill/>
        </p:spPr>
        <p:txBody>
          <a:bodyPr wrap="square" rtlCol="0">
            <a:spAutoFit/>
          </a:bodyPr>
          <a:lstStyle/>
          <a:p>
            <a:r>
              <a:rPr lang="en-US" sz="3200" dirty="0" smtClean="0">
                <a:solidFill>
                  <a:srgbClr val="00B0F0"/>
                </a:solidFill>
              </a:rPr>
              <a:t>SIBILISASYON</a:t>
            </a:r>
            <a:endParaRPr lang="en-US" sz="3200" dirty="0">
              <a:solidFill>
                <a:srgbClr val="00B0F0"/>
              </a:solidFill>
            </a:endParaRPr>
          </a:p>
        </p:txBody>
      </p:sp>
      <p:sp>
        <p:nvSpPr>
          <p:cNvPr id="14" name="TextBox 13"/>
          <p:cNvSpPr txBox="1"/>
          <p:nvPr/>
        </p:nvSpPr>
        <p:spPr>
          <a:xfrm>
            <a:off x="304800" y="3352800"/>
            <a:ext cx="2895600" cy="584775"/>
          </a:xfrm>
          <a:prstGeom prst="rect">
            <a:avLst/>
          </a:prstGeom>
          <a:noFill/>
        </p:spPr>
        <p:txBody>
          <a:bodyPr wrap="square" rtlCol="0">
            <a:spAutoFit/>
          </a:bodyPr>
          <a:lstStyle/>
          <a:p>
            <a:endParaRPr lang="en-US" sz="3200" dirty="0"/>
          </a:p>
        </p:txBody>
      </p:sp>
      <p:sp>
        <p:nvSpPr>
          <p:cNvPr id="15" name="TextBox 14"/>
          <p:cNvSpPr txBox="1"/>
          <p:nvPr/>
        </p:nvSpPr>
        <p:spPr>
          <a:xfrm>
            <a:off x="228600" y="3429000"/>
            <a:ext cx="2895600" cy="584775"/>
          </a:xfrm>
          <a:prstGeom prst="rect">
            <a:avLst/>
          </a:prstGeom>
          <a:noFill/>
        </p:spPr>
        <p:txBody>
          <a:bodyPr wrap="square" rtlCol="0">
            <a:spAutoFit/>
          </a:bodyPr>
          <a:lstStyle/>
          <a:p>
            <a:r>
              <a:rPr lang="en-US" sz="3200" b="1" dirty="0" smtClean="0">
                <a:solidFill>
                  <a:srgbClr val="0070C0"/>
                </a:solidFill>
              </a:rPr>
              <a:t>_____________</a:t>
            </a:r>
            <a:endParaRPr lang="en-US" sz="3200" b="1" dirty="0">
              <a:solidFill>
                <a:srgbClr val="0070C0"/>
              </a:solidFill>
            </a:endParaRPr>
          </a:p>
        </p:txBody>
      </p:sp>
      <p:sp>
        <p:nvSpPr>
          <p:cNvPr id="16" name="TextBox 15"/>
          <p:cNvSpPr txBox="1"/>
          <p:nvPr/>
        </p:nvSpPr>
        <p:spPr>
          <a:xfrm>
            <a:off x="228600" y="4191000"/>
            <a:ext cx="2895600" cy="584775"/>
          </a:xfrm>
          <a:prstGeom prst="rect">
            <a:avLst/>
          </a:prstGeom>
          <a:noFill/>
        </p:spPr>
        <p:txBody>
          <a:bodyPr wrap="square" rtlCol="0">
            <a:spAutoFit/>
          </a:bodyPr>
          <a:lstStyle/>
          <a:p>
            <a:r>
              <a:rPr lang="en-US" sz="3200" b="1" dirty="0" smtClean="0">
                <a:solidFill>
                  <a:srgbClr val="0070C0"/>
                </a:solidFill>
              </a:rPr>
              <a:t>_____________</a:t>
            </a:r>
            <a:endParaRPr lang="en-US" sz="3200" b="1" dirty="0">
              <a:solidFill>
                <a:srgbClr val="0070C0"/>
              </a:solidFill>
            </a:endParaRPr>
          </a:p>
        </p:txBody>
      </p:sp>
      <p:sp>
        <p:nvSpPr>
          <p:cNvPr id="17" name="TextBox 16"/>
          <p:cNvSpPr txBox="1"/>
          <p:nvPr/>
        </p:nvSpPr>
        <p:spPr>
          <a:xfrm>
            <a:off x="304800" y="5029200"/>
            <a:ext cx="2895600" cy="584775"/>
          </a:xfrm>
          <a:prstGeom prst="rect">
            <a:avLst/>
          </a:prstGeom>
          <a:noFill/>
        </p:spPr>
        <p:txBody>
          <a:bodyPr wrap="square" rtlCol="0">
            <a:spAutoFit/>
          </a:bodyPr>
          <a:lstStyle/>
          <a:p>
            <a:r>
              <a:rPr lang="en-US" sz="3200" b="1" dirty="0" smtClean="0">
                <a:solidFill>
                  <a:srgbClr val="0070C0"/>
                </a:solidFill>
              </a:rPr>
              <a:t>_____________</a:t>
            </a:r>
            <a:endParaRPr lang="en-US" sz="3200" b="1" dirty="0">
              <a:solidFill>
                <a:srgbClr val="0070C0"/>
              </a:solidFill>
            </a:endParaRPr>
          </a:p>
        </p:txBody>
      </p:sp>
      <p:sp>
        <p:nvSpPr>
          <p:cNvPr id="18" name="TextBox 17"/>
          <p:cNvSpPr txBox="1"/>
          <p:nvPr/>
        </p:nvSpPr>
        <p:spPr>
          <a:xfrm>
            <a:off x="5867400" y="3429000"/>
            <a:ext cx="2895600" cy="584775"/>
          </a:xfrm>
          <a:prstGeom prst="rect">
            <a:avLst/>
          </a:prstGeom>
          <a:noFill/>
        </p:spPr>
        <p:txBody>
          <a:bodyPr wrap="square" rtlCol="0">
            <a:spAutoFit/>
          </a:bodyPr>
          <a:lstStyle/>
          <a:p>
            <a:r>
              <a:rPr lang="en-US" sz="3200" b="1" dirty="0" smtClean="0">
                <a:solidFill>
                  <a:srgbClr val="0070C0"/>
                </a:solidFill>
              </a:rPr>
              <a:t>_____________</a:t>
            </a:r>
            <a:endParaRPr lang="en-US" sz="3200" b="1" dirty="0">
              <a:solidFill>
                <a:srgbClr val="0070C0"/>
              </a:solidFill>
            </a:endParaRPr>
          </a:p>
        </p:txBody>
      </p:sp>
      <p:sp>
        <p:nvSpPr>
          <p:cNvPr id="19" name="TextBox 18"/>
          <p:cNvSpPr txBox="1"/>
          <p:nvPr/>
        </p:nvSpPr>
        <p:spPr>
          <a:xfrm>
            <a:off x="5867400" y="4114800"/>
            <a:ext cx="2895600" cy="584775"/>
          </a:xfrm>
          <a:prstGeom prst="rect">
            <a:avLst/>
          </a:prstGeom>
          <a:noFill/>
        </p:spPr>
        <p:txBody>
          <a:bodyPr wrap="square" rtlCol="0">
            <a:spAutoFit/>
          </a:bodyPr>
          <a:lstStyle/>
          <a:p>
            <a:r>
              <a:rPr lang="en-US" sz="3200" b="1" dirty="0" smtClean="0">
                <a:solidFill>
                  <a:srgbClr val="0070C0"/>
                </a:solidFill>
              </a:rPr>
              <a:t>_____________</a:t>
            </a:r>
            <a:endParaRPr lang="en-US" sz="3200" b="1" dirty="0">
              <a:solidFill>
                <a:srgbClr val="0070C0"/>
              </a:solidFill>
            </a:endParaRPr>
          </a:p>
        </p:txBody>
      </p:sp>
      <p:sp>
        <p:nvSpPr>
          <p:cNvPr id="20" name="TextBox 19"/>
          <p:cNvSpPr txBox="1"/>
          <p:nvPr/>
        </p:nvSpPr>
        <p:spPr>
          <a:xfrm>
            <a:off x="5867400" y="4876800"/>
            <a:ext cx="2971800" cy="584775"/>
          </a:xfrm>
          <a:prstGeom prst="rect">
            <a:avLst/>
          </a:prstGeom>
          <a:noFill/>
        </p:spPr>
        <p:txBody>
          <a:bodyPr wrap="square" rtlCol="0">
            <a:spAutoFit/>
          </a:bodyPr>
          <a:lstStyle/>
          <a:p>
            <a:r>
              <a:rPr lang="en-US" sz="3200" b="1" dirty="0" smtClean="0">
                <a:solidFill>
                  <a:srgbClr val="0070C0"/>
                </a:solidFill>
              </a:rPr>
              <a:t>_____________</a:t>
            </a:r>
            <a:endParaRPr lang="en-US" sz="32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randombar(horizontal)">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0" fill="hold"/>
                                        <p:tgtEl>
                                          <p:spTgt spid="10"/>
                                        </p:tgtEl>
                                        <p:attrNameLst>
                                          <p:attrName>ppt_x</p:attrName>
                                        </p:attrNameLst>
                                      </p:cBhvr>
                                      <p:tavLst>
                                        <p:tav tm="0">
                                          <p:val>
                                            <p:strVal val="#ppt_x"/>
                                          </p:val>
                                        </p:tav>
                                        <p:tav tm="100000">
                                          <p:val>
                                            <p:strVal val="#ppt_x"/>
                                          </p:val>
                                        </p:tav>
                                      </p:tavLst>
                                    </p:anim>
                                    <p:anim calcmode="lin" valueType="num">
                                      <p:cBhvr additive="base">
                                        <p:cTn id="13"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amond(in)">
                                      <p:cBhvr>
                                        <p:cTn id="18" dur="2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slide(fromBottom)">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3657600" cy="5791200"/>
          </a:xfrm>
        </p:spPr>
        <p:txBody>
          <a:bodyPr>
            <a:normAutofit fontScale="92500" lnSpcReduction="10000"/>
          </a:bodyPr>
          <a:lstStyle/>
          <a:p>
            <a:pPr algn="ctr"/>
            <a:r>
              <a:rPr lang="en-US" sz="3200" dirty="0" smtClean="0"/>
              <a:t>KABIHASNAN</a:t>
            </a:r>
          </a:p>
          <a:p>
            <a:pPr algn="ctr"/>
            <a:r>
              <a:rPr lang="en-US" sz="3200" dirty="0" smtClean="0">
                <a:solidFill>
                  <a:srgbClr val="FF0000"/>
                </a:solidFill>
              </a:rPr>
              <a:t>MAY KULTURANG MORAL, MAUNLAD NA YUGTO</a:t>
            </a:r>
          </a:p>
          <a:p>
            <a:pPr algn="ctr"/>
            <a:r>
              <a:rPr lang="en-US" sz="3200" dirty="0" smtClean="0">
                <a:solidFill>
                  <a:srgbClr val="FF0000"/>
                </a:solidFill>
              </a:rPr>
              <a:t>MAUNLAD NA PAMAYANAN</a:t>
            </a:r>
          </a:p>
          <a:p>
            <a:pPr algn="ctr"/>
            <a:r>
              <a:rPr lang="en-US" sz="3200" smtClean="0">
                <a:solidFill>
                  <a:srgbClr val="FF0000"/>
                </a:solidFill>
              </a:rPr>
              <a:t>PINAG-USBUNGAN </a:t>
            </a:r>
            <a:r>
              <a:rPr lang="en-US" sz="3200" dirty="0" smtClean="0">
                <a:solidFill>
                  <a:srgbClr val="FF0000"/>
                </a:solidFill>
              </a:rPr>
              <a:t>NG PAG-UNLAD SA PAMUMUHAY NG TAO</a:t>
            </a:r>
          </a:p>
          <a:p>
            <a:pPr algn="ctr"/>
            <a:endParaRPr lang="en-US" sz="3200" dirty="0">
              <a:solidFill>
                <a:srgbClr val="FF0000"/>
              </a:solidFill>
            </a:endParaRPr>
          </a:p>
        </p:txBody>
      </p:sp>
      <p:sp>
        <p:nvSpPr>
          <p:cNvPr id="4" name="Content Placeholder 3"/>
          <p:cNvSpPr>
            <a:spLocks noGrp="1"/>
          </p:cNvSpPr>
          <p:nvPr>
            <p:ph sz="quarter" idx="2"/>
          </p:nvPr>
        </p:nvSpPr>
        <p:spPr>
          <a:xfrm>
            <a:off x="4270248" y="381000"/>
            <a:ext cx="3657600" cy="5791200"/>
          </a:xfrm>
        </p:spPr>
        <p:txBody>
          <a:bodyPr>
            <a:normAutofit fontScale="92500" lnSpcReduction="10000"/>
          </a:bodyPr>
          <a:lstStyle/>
          <a:p>
            <a:pPr algn="ctr"/>
            <a:r>
              <a:rPr lang="en-US" sz="3200" dirty="0" smtClean="0"/>
              <a:t>SIBILISASYON</a:t>
            </a:r>
          </a:p>
          <a:p>
            <a:pPr algn="ctr"/>
            <a:r>
              <a:rPr lang="en-US" sz="3200" dirty="0" smtClean="0">
                <a:solidFill>
                  <a:srgbClr val="FF0000"/>
                </a:solidFill>
              </a:rPr>
              <a:t>DI MAUNLAD, MALIIT</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sz="3200" dirty="0" smtClean="0">
                <a:solidFill>
                  <a:srgbClr val="FF0000"/>
                </a:solidFill>
              </a:rPr>
              <a:t>KABIHASNAN</a:t>
            </a:r>
          </a:p>
          <a:p>
            <a:r>
              <a:rPr lang="en-US" sz="3200" dirty="0" smtClean="0"/>
              <a:t>BIHASA – EKSPERTO</a:t>
            </a:r>
          </a:p>
          <a:p>
            <a:r>
              <a:rPr lang="en-US" sz="3200" dirty="0" smtClean="0"/>
              <a:t>MAS MALAWAK ANG SAKOP</a:t>
            </a:r>
          </a:p>
          <a:p>
            <a:r>
              <a:rPr lang="en-US" sz="3200" dirty="0" smtClean="0"/>
              <a:t>NAKAGAWIAN AT PINAUNLAD NG TAO</a:t>
            </a:r>
          </a:p>
          <a:p>
            <a:endParaRPr lang="en-US" sz="3200" dirty="0"/>
          </a:p>
        </p:txBody>
      </p:sp>
      <p:sp>
        <p:nvSpPr>
          <p:cNvPr id="4" name="Content Placeholder 3"/>
          <p:cNvSpPr>
            <a:spLocks noGrp="1"/>
          </p:cNvSpPr>
          <p:nvPr>
            <p:ph sz="quarter" idx="2"/>
          </p:nvPr>
        </p:nvSpPr>
        <p:spPr/>
        <p:txBody>
          <a:bodyPr>
            <a:normAutofit fontScale="92500"/>
          </a:bodyPr>
          <a:lstStyle/>
          <a:p>
            <a:r>
              <a:rPr lang="en-US" sz="3200" dirty="0" smtClean="0">
                <a:solidFill>
                  <a:srgbClr val="FF0000"/>
                </a:solidFill>
              </a:rPr>
              <a:t>SIBILISASYON</a:t>
            </a:r>
          </a:p>
          <a:p>
            <a:r>
              <a:rPr lang="en-US" sz="3200" dirty="0" smtClean="0"/>
              <a:t>CIVITAS – LUNGSOD</a:t>
            </a:r>
          </a:p>
          <a:p>
            <a:r>
              <a:rPr lang="en-US" sz="3200" dirty="0" smtClean="0"/>
              <a:t>MALIIT ANG SAKOP</a:t>
            </a:r>
            <a:r>
              <a:rPr lang="en-US" dirty="0" smtClean="0"/>
              <a:t> </a:t>
            </a:r>
          </a:p>
          <a:p>
            <a:r>
              <a:rPr lang="en-US" sz="3500" dirty="0" smtClean="0"/>
              <a:t>MASALIMUOT NA PAMUMUHAY</a:t>
            </a:r>
          </a:p>
          <a:p>
            <a:endParaRPr lang="en-US" sz="3500"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0"/>
            <a:ext cx="8153400" cy="1938992"/>
          </a:xfrm>
          <a:prstGeom prst="rect">
            <a:avLst/>
          </a:prstGeom>
          <a:noFill/>
        </p:spPr>
        <p:txBody>
          <a:bodyPr wrap="square" rtlCol="0">
            <a:spAutoFit/>
          </a:bodyPr>
          <a:lstStyle/>
          <a:p>
            <a:pPr algn="ctr"/>
            <a:r>
              <a:rPr lang="en-US" sz="6000" dirty="0" smtClean="0">
                <a:latin typeface="Broadway" pitchFamily="82" charset="0"/>
              </a:rPr>
              <a:t>GAWAIN BILANG 2: </a:t>
            </a:r>
            <a:r>
              <a:rPr lang="en-US" sz="6000" dirty="0" smtClean="0">
                <a:solidFill>
                  <a:srgbClr val="FF0000"/>
                </a:solidFill>
                <a:latin typeface="Broadway" pitchFamily="82" charset="0"/>
              </a:rPr>
              <a:t>LARAWAN-SURI</a:t>
            </a:r>
            <a:endParaRPr lang="en-US" sz="6000" dirty="0">
              <a:solidFill>
                <a:srgbClr val="FF0000"/>
              </a:solidFill>
              <a:latin typeface="Broadway" pitchFamily="82"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304800"/>
            <a:ext cx="3429000" cy="2667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 name="Rectangle 4"/>
          <p:cNvSpPr/>
          <p:nvPr/>
        </p:nvSpPr>
        <p:spPr>
          <a:xfrm>
            <a:off x="4953000" y="304800"/>
            <a:ext cx="3429000" cy="2667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 name="Rectangle 5"/>
          <p:cNvSpPr/>
          <p:nvPr/>
        </p:nvSpPr>
        <p:spPr>
          <a:xfrm>
            <a:off x="762000" y="3352800"/>
            <a:ext cx="3429000" cy="2667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Rectangle 6"/>
          <p:cNvSpPr/>
          <p:nvPr/>
        </p:nvSpPr>
        <p:spPr>
          <a:xfrm>
            <a:off x="4953000" y="3352800"/>
            <a:ext cx="3429000" cy="2667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12290" name="Picture 2" descr="http://images.wikia.com/camphalfbloodroleplay/images/1/15/Passionately_-_Fire_flames_reaching_to_the_sky.jpg"/>
          <p:cNvPicPr>
            <a:picLocks noChangeAspect="1" noChangeArrowheads="1"/>
          </p:cNvPicPr>
          <p:nvPr/>
        </p:nvPicPr>
        <p:blipFill>
          <a:blip r:embed="rId2" cstate="print"/>
          <a:srcRect/>
          <a:stretch>
            <a:fillRect/>
          </a:stretch>
        </p:blipFill>
        <p:spPr bwMode="auto">
          <a:xfrm>
            <a:off x="838200" y="381000"/>
            <a:ext cx="3276600" cy="2514600"/>
          </a:xfrm>
          <a:prstGeom prst="rect">
            <a:avLst/>
          </a:prstGeom>
          <a:noFill/>
        </p:spPr>
      </p:pic>
      <p:pic>
        <p:nvPicPr>
          <p:cNvPr id="12292" name="Picture 4" descr="http://www.picture-newsletter.com/cave/cave_07.jpg"/>
          <p:cNvPicPr>
            <a:picLocks noChangeAspect="1" noChangeArrowheads="1"/>
          </p:cNvPicPr>
          <p:nvPr/>
        </p:nvPicPr>
        <p:blipFill>
          <a:blip r:embed="rId3" cstate="print"/>
          <a:srcRect/>
          <a:stretch>
            <a:fillRect/>
          </a:stretch>
        </p:blipFill>
        <p:spPr bwMode="auto">
          <a:xfrm>
            <a:off x="5029200" y="304800"/>
            <a:ext cx="3276601" cy="2667000"/>
          </a:xfrm>
          <a:prstGeom prst="rect">
            <a:avLst/>
          </a:prstGeom>
          <a:noFill/>
        </p:spPr>
      </p:pic>
      <p:pic>
        <p:nvPicPr>
          <p:cNvPr id="12294" name="Picture 6" descr="https://encrypted-tbn2.gstatic.com/images?q=tbn:ANd9GcRt4D2Es6G-a-GuErMrAoNVB4S8tJzRGzK3GNv2LgTGeiicmuJn6UpHaHW8"/>
          <p:cNvPicPr>
            <a:picLocks noChangeAspect="1" noChangeArrowheads="1"/>
          </p:cNvPicPr>
          <p:nvPr/>
        </p:nvPicPr>
        <p:blipFill>
          <a:blip r:embed="rId4" cstate="print"/>
          <a:srcRect/>
          <a:stretch>
            <a:fillRect/>
          </a:stretch>
        </p:blipFill>
        <p:spPr bwMode="auto">
          <a:xfrm>
            <a:off x="838200" y="3429000"/>
            <a:ext cx="3124200" cy="2362200"/>
          </a:xfrm>
          <a:prstGeom prst="rect">
            <a:avLst/>
          </a:prstGeom>
          <a:noFill/>
        </p:spPr>
      </p:pic>
      <p:pic>
        <p:nvPicPr>
          <p:cNvPr id="12296" name="Picture 8" descr="http://www.waschbear.com/resources/stone%20tutorial%20piggy%20015.JPG?timestamp=1340451093055"/>
          <p:cNvPicPr>
            <a:picLocks noChangeAspect="1" noChangeArrowheads="1"/>
          </p:cNvPicPr>
          <p:nvPr/>
        </p:nvPicPr>
        <p:blipFill>
          <a:blip r:embed="rId5" cstate="print"/>
          <a:srcRect/>
          <a:stretch>
            <a:fillRect/>
          </a:stretch>
        </p:blipFill>
        <p:spPr bwMode="auto">
          <a:xfrm>
            <a:off x="5029200" y="3429000"/>
            <a:ext cx="3324028" cy="2438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2292"/>
                                        </p:tgtEl>
                                        <p:attrNameLst>
                                          <p:attrName>style.visibility</p:attrName>
                                        </p:attrNameLst>
                                      </p:cBhvr>
                                      <p:to>
                                        <p:strVal val="visible"/>
                                      </p:to>
                                    </p:set>
                                    <p:animEffect transition="in" filter="diamond(in)">
                                      <p:cBhvr>
                                        <p:cTn id="12" dur="2000"/>
                                        <p:tgtEl>
                                          <p:spTgt spid="1229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2294"/>
                                        </p:tgtEl>
                                        <p:attrNameLst>
                                          <p:attrName>style.visibility</p:attrName>
                                        </p:attrNameLst>
                                      </p:cBhvr>
                                      <p:to>
                                        <p:strVal val="visible"/>
                                      </p:to>
                                    </p:set>
                                    <p:animEffect transition="in" filter="slide(fromBottom)">
                                      <p:cBhvr>
                                        <p:cTn id="17" dur="500"/>
                                        <p:tgtEl>
                                          <p:spTgt spid="12294"/>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plus(in)">
                                      <p:cBhvr>
                                        <p:cTn id="22" dur="2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686800" cy="7048083"/>
          </a:xfrm>
          <a:prstGeom prst="rect">
            <a:avLst/>
          </a:prstGeom>
          <a:noFill/>
        </p:spPr>
        <p:txBody>
          <a:bodyPr wrap="square" rtlCol="0">
            <a:spAutoFit/>
          </a:bodyPr>
          <a:lstStyle/>
          <a:p>
            <a:pPr marL="514350" indent="-514350" algn="just"/>
            <a:r>
              <a:rPr lang="en-US" sz="3200" dirty="0" smtClean="0">
                <a:latin typeface="Elephant" pitchFamily="18" charset="0"/>
              </a:rPr>
              <a:t>2. </a:t>
            </a:r>
            <a:r>
              <a:rPr lang="en-US" sz="2800" dirty="0" smtClean="0">
                <a:latin typeface="Elephant" pitchFamily="18" charset="0"/>
              </a:rPr>
              <a:t>PAANO NABUBUO ANG ISANG KABIHASNAN? </a:t>
            </a:r>
          </a:p>
          <a:p>
            <a:pPr marL="514350" indent="-514350" algn="just">
              <a:buAutoNum type="alphaUcPeriod"/>
            </a:pPr>
            <a:r>
              <a:rPr lang="en-US" sz="2800" dirty="0" smtClean="0">
                <a:latin typeface="Elephant" pitchFamily="18" charset="0"/>
              </a:rPr>
              <a:t>SA PAGKAKAROON NG SENTRALISADONG PAMAHALAAN, RELIHIYON, URING PANLIPUNAN, SINING, ARKITEKTURA, AT SISTEMA NG PAGSULAT </a:t>
            </a:r>
          </a:p>
          <a:p>
            <a:pPr marL="514350" indent="-514350" algn="just">
              <a:buAutoNum type="alphaUcPeriod"/>
            </a:pPr>
            <a:r>
              <a:rPr lang="en-US" sz="2800" dirty="0">
                <a:latin typeface="Elephant" pitchFamily="18" charset="0"/>
              </a:rPr>
              <a:t> </a:t>
            </a:r>
            <a:r>
              <a:rPr lang="en-US" sz="2800" dirty="0" smtClean="0">
                <a:latin typeface="Elephant" pitchFamily="18" charset="0"/>
              </a:rPr>
              <a:t>KAPAG MAY PAMAHALAAN, RELIHIYON, SINING, ARKITEKTURA AT SISTEMA NG PAGSULAT</a:t>
            </a:r>
          </a:p>
          <a:p>
            <a:pPr marL="514350" indent="-514350" algn="just">
              <a:buAutoNum type="alphaUcPeriod"/>
            </a:pPr>
            <a:r>
              <a:rPr lang="en-US" sz="2800" dirty="0">
                <a:latin typeface="Elephant" pitchFamily="18" charset="0"/>
              </a:rPr>
              <a:t> </a:t>
            </a:r>
            <a:r>
              <a:rPr lang="en-US" sz="2800" dirty="0" smtClean="0">
                <a:latin typeface="Elephant" pitchFamily="18" charset="0"/>
              </a:rPr>
              <a:t>KAPAG NAGING MAAYOS ANG PAMUMUHAY AT NABAGO NG KAPALIGIRAN</a:t>
            </a:r>
          </a:p>
          <a:p>
            <a:pPr marL="514350" indent="-514350" algn="just">
              <a:buAutoNum type="alphaUcPeriod"/>
            </a:pPr>
            <a:r>
              <a:rPr lang="en-US" sz="2800" dirty="0">
                <a:latin typeface="Elephant" pitchFamily="18" charset="0"/>
              </a:rPr>
              <a:t> </a:t>
            </a:r>
            <a:r>
              <a:rPr lang="en-US" sz="2800" dirty="0" smtClean="0">
                <a:latin typeface="Elephant" pitchFamily="18" charset="0"/>
              </a:rPr>
              <a:t>KAPAG NAGKAROON NG PAGLAKI NG POPULASYON AT NAPANGKAT ANG TAO AYON SA KAKAYAHAN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3429000" cy="2667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 name="Rectangle 2"/>
          <p:cNvSpPr/>
          <p:nvPr/>
        </p:nvSpPr>
        <p:spPr>
          <a:xfrm>
            <a:off x="4953000" y="304800"/>
            <a:ext cx="3429000" cy="2667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 name="TextBox 3"/>
          <p:cNvSpPr txBox="1"/>
          <p:nvPr/>
        </p:nvSpPr>
        <p:spPr>
          <a:xfrm>
            <a:off x="457200" y="3733800"/>
            <a:ext cx="8305800" cy="2062103"/>
          </a:xfrm>
          <a:prstGeom prst="rect">
            <a:avLst/>
          </a:prstGeom>
          <a:noFill/>
        </p:spPr>
        <p:txBody>
          <a:bodyPr wrap="square" rtlCol="0">
            <a:spAutoFit/>
          </a:bodyPr>
          <a:lstStyle/>
          <a:p>
            <a:r>
              <a:rPr lang="en-US" sz="3200" dirty="0" smtClean="0">
                <a:solidFill>
                  <a:srgbClr val="FF0000"/>
                </a:solidFill>
                <a:latin typeface="Broadway" pitchFamily="82" charset="0"/>
              </a:rPr>
              <a:t>PAMPROSESONG TANONG:</a:t>
            </a:r>
          </a:p>
          <a:p>
            <a:endParaRPr lang="en-US" sz="3200" dirty="0" smtClean="0">
              <a:solidFill>
                <a:srgbClr val="FF0000"/>
              </a:solidFill>
              <a:latin typeface="Broadway" pitchFamily="82" charset="0"/>
            </a:endParaRPr>
          </a:p>
          <a:p>
            <a:r>
              <a:rPr lang="en-US" sz="3200" dirty="0" smtClean="0">
                <a:latin typeface="Broadway" pitchFamily="82" charset="0"/>
              </a:rPr>
              <a:t>1. ANO ANG IPINAHIHIWATIG NG MGA BAGAY NA NASA LARAWAN?</a:t>
            </a:r>
            <a:endParaRPr lang="en-US" sz="3200" dirty="0">
              <a:latin typeface="Broadway" pitchFamily="82" charset="0"/>
            </a:endParaRPr>
          </a:p>
        </p:txBody>
      </p:sp>
      <p:pic>
        <p:nvPicPr>
          <p:cNvPr id="11266" name="Picture 2" descr="https://encrypted-tbn0.gstatic.com/images?q=tbn:ANd9GcTz3gWS3Hvx03IUEydvdIzmsKY-aTYjKljEUTXxWhuMdv-euUYXn4CW8uWG"/>
          <p:cNvPicPr>
            <a:picLocks noChangeAspect="1" noChangeArrowheads="1"/>
          </p:cNvPicPr>
          <p:nvPr/>
        </p:nvPicPr>
        <p:blipFill>
          <a:blip r:embed="rId2" cstate="print"/>
          <a:srcRect/>
          <a:stretch>
            <a:fillRect/>
          </a:stretch>
        </p:blipFill>
        <p:spPr bwMode="auto">
          <a:xfrm>
            <a:off x="838200" y="381000"/>
            <a:ext cx="3200400" cy="2514600"/>
          </a:xfrm>
          <a:prstGeom prst="rect">
            <a:avLst/>
          </a:prstGeom>
          <a:noFill/>
        </p:spPr>
      </p:pic>
      <p:pic>
        <p:nvPicPr>
          <p:cNvPr id="11268" name="Picture 4" descr="https://encrypted-tbn3.gstatic.com/images?q=tbn:ANd9GcTgQ215TR2TBCEDA6bltyrFOr53NsKkZVk_JrnqKlcJzRlI5re4Ty25WbE"/>
          <p:cNvPicPr>
            <a:picLocks noChangeAspect="1" noChangeArrowheads="1"/>
          </p:cNvPicPr>
          <p:nvPr/>
        </p:nvPicPr>
        <p:blipFill>
          <a:blip r:embed="rId3" cstate="print"/>
          <a:srcRect/>
          <a:stretch>
            <a:fillRect/>
          </a:stretch>
        </p:blipFill>
        <p:spPr bwMode="auto">
          <a:xfrm>
            <a:off x="5105400" y="533400"/>
            <a:ext cx="3124200" cy="236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0" fill="hold"/>
                                        <p:tgtEl>
                                          <p:spTgt spid="11266"/>
                                        </p:tgtEl>
                                        <p:attrNameLst>
                                          <p:attrName>ppt_x</p:attrName>
                                        </p:attrNameLst>
                                      </p:cBhvr>
                                      <p:tavLst>
                                        <p:tav tm="0">
                                          <p:val>
                                            <p:strVal val="#ppt_x"/>
                                          </p:val>
                                        </p:tav>
                                        <p:tav tm="100000">
                                          <p:val>
                                            <p:strVal val="#ppt_x"/>
                                          </p:val>
                                        </p:tav>
                                      </p:tavLst>
                                    </p:anim>
                                    <p:anim calcmode="lin" valueType="num">
                                      <p:cBhvr additive="base">
                                        <p:cTn id="8" dur="50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nodeType="clickEffect">
                                  <p:stCondLst>
                                    <p:cond delay="0"/>
                                  </p:stCondLst>
                                  <p:childTnLst>
                                    <p:set>
                                      <p:cBhvr>
                                        <p:cTn id="12" dur="1" fill="hold">
                                          <p:stCondLst>
                                            <p:cond delay="0"/>
                                          </p:stCondLst>
                                        </p:cTn>
                                        <p:tgtEl>
                                          <p:spTgt spid="11268"/>
                                        </p:tgtEl>
                                        <p:attrNameLst>
                                          <p:attrName>style.visibility</p:attrName>
                                        </p:attrNameLst>
                                      </p:cBhvr>
                                      <p:to>
                                        <p:strVal val="visible"/>
                                      </p:to>
                                    </p:set>
                                    <p:animEffect transition="in" filter="plus(in)">
                                      <p:cBhvr>
                                        <p:cTn id="13" dur="2000"/>
                                        <p:tgtEl>
                                          <p:spTgt spid="11268"/>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circle(in)">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6494085"/>
          </a:xfrm>
          <a:prstGeom prst="rect">
            <a:avLst/>
          </a:prstGeom>
          <a:noFill/>
        </p:spPr>
        <p:txBody>
          <a:bodyPr wrap="square" rtlCol="0">
            <a:spAutoFit/>
          </a:bodyPr>
          <a:lstStyle/>
          <a:p>
            <a:r>
              <a:rPr lang="en-US" sz="3200" dirty="0" smtClean="0">
                <a:solidFill>
                  <a:srgbClr val="FF0000"/>
                </a:solidFill>
                <a:latin typeface="Broadway" pitchFamily="82" charset="0"/>
              </a:rPr>
              <a:t>PAMPROSESONG TANONG:</a:t>
            </a:r>
          </a:p>
          <a:p>
            <a:endParaRPr lang="en-US" sz="3200" dirty="0" smtClean="0">
              <a:solidFill>
                <a:srgbClr val="FF0000"/>
              </a:solidFill>
              <a:latin typeface="Broadway" pitchFamily="82" charset="0"/>
            </a:endParaRPr>
          </a:p>
          <a:p>
            <a:pPr algn="just"/>
            <a:r>
              <a:rPr lang="en-US" sz="3200" dirty="0" smtClean="0">
                <a:latin typeface="Broadway" pitchFamily="82" charset="0"/>
              </a:rPr>
              <a:t>2. ANO ANG KAUGNAYAN NG MGA LARAWAN SA SINAUNANG KABIHASNAN?</a:t>
            </a:r>
          </a:p>
          <a:p>
            <a:pPr algn="just"/>
            <a:endParaRPr lang="en-US" sz="3200" dirty="0" smtClean="0">
              <a:latin typeface="Broadway" pitchFamily="82" charset="0"/>
            </a:endParaRPr>
          </a:p>
          <a:p>
            <a:pPr algn="just"/>
            <a:r>
              <a:rPr lang="en-US" sz="3200" dirty="0" smtClean="0">
                <a:latin typeface="Broadway" pitchFamily="82" charset="0"/>
              </a:rPr>
              <a:t>3. BAKIT KAYA KINAILANGAN NG MGA SINAUNANG TAO ANG MGA BAGAY NA ITO?</a:t>
            </a:r>
          </a:p>
          <a:p>
            <a:pPr algn="just"/>
            <a:endParaRPr lang="en-US" sz="3200" dirty="0" smtClean="0">
              <a:latin typeface="Broadway" pitchFamily="82" charset="0"/>
            </a:endParaRPr>
          </a:p>
          <a:p>
            <a:pPr algn="just"/>
            <a:r>
              <a:rPr lang="en-US" sz="3200" dirty="0" smtClean="0">
                <a:latin typeface="Broadway" pitchFamily="82" charset="0"/>
              </a:rPr>
              <a:t>4. PAANO NAGING MAHALAGA ANG MGA BAGAY NA ITO NOONG SINAUNANG PANAHON?</a:t>
            </a:r>
            <a:endParaRPr lang="en-US" sz="3200" dirty="0">
              <a:latin typeface="Broadway"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strips(down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xit" presetSubtype="0" fill="hold" nodeType="clickEffect">
                                  <p:stCondLst>
                                    <p:cond delay="0"/>
                                  </p:stCondLst>
                                  <p:childTnLst>
                                    <p:animEffect transition="out" filter="wedge">
                                      <p:cBhvr>
                                        <p:cTn id="11" dur="2000"/>
                                        <p:tgtEl>
                                          <p:spTgt spid="2">
                                            <p:txEl>
                                              <p:pRg st="2" end="2"/>
                                            </p:txEl>
                                          </p:spTgt>
                                        </p:tgtEl>
                                      </p:cBhvr>
                                    </p:animEffect>
                                    <p:set>
                                      <p:cBhvr>
                                        <p:cTn id="12"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1" presetClass="exit" presetSubtype="0" fill="hold" nodeType="clickEffect">
                                  <p:stCondLst>
                                    <p:cond delay="0"/>
                                  </p:stCondLst>
                                  <p:childTnLst>
                                    <p:anim calcmode="discrete" valueType="str">
                                      <p:cBhvr>
                                        <p:cTn id="21" dur="1000"/>
                                        <p:tgtEl>
                                          <p:spTgt spid="2">
                                            <p:txEl>
                                              <p:pRg st="4" end="4"/>
                                            </p:txEl>
                                          </p:spTgt>
                                        </p:tgtEl>
                                        <p:attrNameLst>
                                          <p:attrName>style.visibility</p:attrName>
                                        </p:attrNameLst>
                                      </p:cBhvr>
                                      <p:tavLst>
                                        <p:tav tm="0">
                                          <p:val>
                                            <p:strVal val="hidden"/>
                                          </p:val>
                                        </p:tav>
                                        <p:tav tm="50000">
                                          <p:val>
                                            <p:strVal val="visible"/>
                                          </p:val>
                                        </p:tav>
                                      </p:tavLst>
                                    </p:anim>
                                    <p:set>
                                      <p:cBhvr>
                                        <p:cTn id="22" dur="1" fill="hold">
                                          <p:stCondLst>
                                            <p:cond delay="999"/>
                                          </p:stCondLst>
                                        </p:cTn>
                                        <p:tgtEl>
                                          <p:spTgt spid="2">
                                            <p:txEl>
                                              <p:pRg st="4" end="4"/>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p:cTn id="27"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28"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29" dur="1000"/>
                                        <p:tgtEl>
                                          <p:spTgt spid="2">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xit" presetSubtype="16" fill="hold" nodeType="clickEffect">
                                  <p:stCondLst>
                                    <p:cond delay="0"/>
                                  </p:stCondLst>
                                  <p:childTnLst>
                                    <p:animEffect transition="out" filter="circle(in)">
                                      <p:cBhvr>
                                        <p:cTn id="33" dur="2000"/>
                                        <p:tgtEl>
                                          <p:spTgt spid="2">
                                            <p:txEl>
                                              <p:pRg st="6" end="6"/>
                                            </p:txEl>
                                          </p:spTgt>
                                        </p:tgtEl>
                                      </p:cBhvr>
                                    </p:animEffect>
                                    <p:set>
                                      <p:cBhvr>
                                        <p:cTn id="34" dur="1" fill="hold">
                                          <p:stCondLst>
                                            <p:cond delay="1999"/>
                                          </p:stCondLst>
                                        </p:cTn>
                                        <p:tgtEl>
                                          <p:spTgt spid="2">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133600"/>
            <a:ext cx="8153400" cy="1938992"/>
          </a:xfrm>
          <a:prstGeom prst="rect">
            <a:avLst/>
          </a:prstGeom>
          <a:noFill/>
        </p:spPr>
        <p:txBody>
          <a:bodyPr wrap="square" rtlCol="0">
            <a:spAutoFit/>
          </a:bodyPr>
          <a:lstStyle/>
          <a:p>
            <a:pPr algn="ctr"/>
            <a:r>
              <a:rPr lang="en-US" sz="6000" dirty="0" smtClean="0">
                <a:latin typeface="Broadway" pitchFamily="82" charset="0"/>
              </a:rPr>
              <a:t>GAWAIN BILANG 3: </a:t>
            </a:r>
            <a:r>
              <a:rPr lang="en-US" sz="6000" dirty="0" smtClean="0">
                <a:solidFill>
                  <a:srgbClr val="FF0000"/>
                </a:solidFill>
                <a:latin typeface="Broadway" pitchFamily="82" charset="0"/>
              </a:rPr>
              <a:t>SURIIN NATIN</a:t>
            </a:r>
            <a:endParaRPr lang="en-US" sz="6000" dirty="0">
              <a:solidFill>
                <a:srgbClr val="FF0000"/>
              </a:solidFill>
              <a:latin typeface="Broadway"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16" fill="hold" grpId="1" nodeType="clickEffect">
                                  <p:stCondLst>
                                    <p:cond delay="0"/>
                                  </p:stCondLst>
                                  <p:childTnLst>
                                    <p:animEffect transition="out" filter="circle(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382000" cy="6247864"/>
          </a:xfrm>
          <a:prstGeom prst="rect">
            <a:avLst/>
          </a:prstGeom>
          <a:noFill/>
        </p:spPr>
        <p:txBody>
          <a:bodyPr wrap="square" rtlCol="0">
            <a:spAutoFit/>
          </a:bodyPr>
          <a:lstStyle/>
          <a:p>
            <a:pPr algn="just"/>
            <a:r>
              <a:rPr lang="en-US" sz="4000" dirty="0" smtClean="0">
                <a:latin typeface="Lucida Fax" pitchFamily="18" charset="0"/>
              </a:rPr>
              <a:t>PANUTO: SURIIN MO ANG MGA LARAWAN AT ALAMIN KUNG ANO ANG PAGKAKATULAD AT PAGKAKAIBA NG BAWAT ISA. SAAN KAYA MATATAGPUAN ANG MGA ITO? ANO KAYA ANG KINALAMAN NG MGA ILOG AT LAMBAK SA PAG-USBONG AT PAG-UNLAD NG KABIHASNAN AT SIBILISASYON?</a:t>
            </a:r>
            <a:endParaRPr lang="en-US" sz="4000" dirty="0">
              <a:latin typeface="Lucida Fax"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57200" y="304800"/>
            <a:ext cx="3505200" cy="3048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Oval 3"/>
          <p:cNvSpPr/>
          <p:nvPr/>
        </p:nvSpPr>
        <p:spPr>
          <a:xfrm>
            <a:off x="4724400" y="228600"/>
            <a:ext cx="3505200" cy="3048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2895600" y="3429000"/>
            <a:ext cx="3505200" cy="3200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228600" y="3200400"/>
            <a:ext cx="4572000" cy="584775"/>
          </a:xfrm>
          <a:prstGeom prst="rect">
            <a:avLst/>
          </a:prstGeom>
          <a:noFill/>
        </p:spPr>
        <p:txBody>
          <a:bodyPr wrap="square" rtlCol="0">
            <a:spAutoFit/>
          </a:bodyPr>
          <a:lstStyle/>
          <a:p>
            <a:r>
              <a:rPr lang="en-US" sz="3200" dirty="0" smtClean="0">
                <a:solidFill>
                  <a:srgbClr val="FF0000"/>
                </a:solidFill>
              </a:rPr>
              <a:t>TIGRIS-EUPHRATES</a:t>
            </a:r>
            <a:endParaRPr lang="en-US" sz="3200" dirty="0">
              <a:solidFill>
                <a:srgbClr val="FF0000"/>
              </a:solidFill>
            </a:endParaRPr>
          </a:p>
        </p:txBody>
      </p:sp>
      <p:sp>
        <p:nvSpPr>
          <p:cNvPr id="7" name="TextBox 6"/>
          <p:cNvSpPr txBox="1"/>
          <p:nvPr/>
        </p:nvSpPr>
        <p:spPr>
          <a:xfrm>
            <a:off x="5410200" y="3200400"/>
            <a:ext cx="2590800" cy="584775"/>
          </a:xfrm>
          <a:prstGeom prst="rect">
            <a:avLst/>
          </a:prstGeom>
          <a:noFill/>
        </p:spPr>
        <p:txBody>
          <a:bodyPr wrap="square" rtlCol="0">
            <a:spAutoFit/>
          </a:bodyPr>
          <a:lstStyle/>
          <a:p>
            <a:r>
              <a:rPr lang="en-US" sz="3200" dirty="0" smtClean="0">
                <a:solidFill>
                  <a:srgbClr val="FF0000"/>
                </a:solidFill>
              </a:rPr>
              <a:t>HUANG HO</a:t>
            </a:r>
            <a:endParaRPr lang="en-US" sz="3200" dirty="0">
              <a:solidFill>
                <a:srgbClr val="FF0000"/>
              </a:solidFill>
            </a:endParaRPr>
          </a:p>
        </p:txBody>
      </p:sp>
      <p:sp>
        <p:nvSpPr>
          <p:cNvPr id="8" name="TextBox 7"/>
          <p:cNvSpPr txBox="1"/>
          <p:nvPr/>
        </p:nvSpPr>
        <p:spPr>
          <a:xfrm>
            <a:off x="2209800" y="6273225"/>
            <a:ext cx="4953000" cy="584775"/>
          </a:xfrm>
          <a:prstGeom prst="rect">
            <a:avLst/>
          </a:prstGeom>
          <a:noFill/>
        </p:spPr>
        <p:txBody>
          <a:bodyPr wrap="square" rtlCol="0">
            <a:spAutoFit/>
          </a:bodyPr>
          <a:lstStyle/>
          <a:p>
            <a:r>
              <a:rPr lang="en-US" sz="3200" dirty="0" smtClean="0">
                <a:solidFill>
                  <a:srgbClr val="FF0000"/>
                </a:solidFill>
              </a:rPr>
              <a:t>INDUS VALLEY RIVER</a:t>
            </a:r>
            <a:endParaRPr lang="en-US" sz="3200" dirty="0">
              <a:solidFill>
                <a:srgbClr val="FF0000"/>
              </a:solidFill>
            </a:endParaRPr>
          </a:p>
        </p:txBody>
      </p:sp>
      <p:pic>
        <p:nvPicPr>
          <p:cNvPr id="7170" name="Picture 2" descr="http://5mwaterworld.wikispaces.com/file/view/yellow-river.jpg/236521684/412x366/yellow-river.jpg"/>
          <p:cNvPicPr>
            <a:picLocks noChangeAspect="1" noChangeArrowheads="1"/>
          </p:cNvPicPr>
          <p:nvPr/>
        </p:nvPicPr>
        <p:blipFill>
          <a:blip r:embed="rId2" cstate="print"/>
          <a:srcRect/>
          <a:stretch>
            <a:fillRect/>
          </a:stretch>
        </p:blipFill>
        <p:spPr bwMode="auto">
          <a:xfrm>
            <a:off x="4724400" y="228600"/>
            <a:ext cx="3581400" cy="3048000"/>
          </a:xfrm>
          <a:prstGeom prst="ellipse">
            <a:avLst/>
          </a:prstGeom>
          <a:ln>
            <a:noFill/>
          </a:ln>
          <a:effectLst>
            <a:softEdge rad="112500"/>
          </a:effectLst>
        </p:spPr>
      </p:pic>
      <p:sp>
        <p:nvSpPr>
          <p:cNvPr id="7174" name="AutoShape 6" descr="data:image/jpeg;base64,/9j/4AAQSkZJRgABAQAAAQABAAD/2wCEAAkGBhQSERQUExQVFRQVFxcXGBcYFxYaFxcYGBQVGBcXFxoYGyYeGBkjHBcUHy8gJCcpLCwsFR8xNTAqNSYrLCkBCQoKDgwOFw8PGikkHRwsLCwpLCwsLCwpLCwsKSwsLCksLCksKSwpLCwsLCwsLCwsKSwsLCkpLCwsLCwsLCwsLP/AABEIAMIBAwMBIgACEQEDEQH/xAAcAAACAgMBAQAAAAAAAAAAAAADBAIFAAEGBwj/xABDEAABAwIDBQUGAwYFAwUBAAABAAIRAyEEMUEFElFhcQaBkaGxEyIywdHwQuHxBxQjUmJyFYKSstJDU8IWM1SToiT/xAAaAQADAQEBAQAAAAAAAAAAAAAAAQIDBAUG/8QAJxEAAwEAAgEDAwQDAAAAAAAAAAERAhIhAxMxUSJBcQRSkaEUMrH/2gAMAwEAAhEDEQA/ADspIzaaI2mp7i+qPnaD3VsBT3VvdQBEBbAUg1SDUDpoNRAFgapAJBQlCruuBEGONx3ro9kdqAwBjmw2cxk0d5yXNBiaw+DLuQ4nIeCw83jxtfUbePesv6T0JlVrxIcCOINlOw1hcEzBuAs4wc4PqivwbpgvkAWNz3cl5z/Rr939HZ/kv9p3QKSxm16dMGTeLC91z2MwNWi0FlQlhGhjylICg98mCeJS8f6TL+p66Hv9TpdJdl/V7TiB7syPeE5clRYgNN225TdRrYVzfiBCHuru8fixjvBy78mtf7A4WkTdWtxbmVIwtwpimmcJgS/IE9ASpeklWNViixGfhyCRCi6kQJIgcTl4o5IOyAQ8TjGU27z3Bo569OKptrdtKNEFtMe1qcZ/htPM/i6DxXCY7alSs7eqOLjzyHIDIDkFjvzJextjxt+512O7cwSKbBGhcZ74H1QsP27fI3mNI5SCbcch4Ljg9Yakzoub1NfJv6eT2HZPbDBBrX1Xua8Z0y3f0sQWAiOvgulw/bbBvEis0cnBwPgRK+fqGJDdL6I378dPd6fMrn3nm62bYfBRH0fhdp0qomnUY/8AtcDHXgjly+a24knU+K6fYn7SMTh2hhIqMEWeDIH8rXAyO+YWT8XwX6h7K6qUIuclNh9p8Nimg03jeIncdZ45Rr3SrkBRyn2GlRAhyxOnosT5hxPKxTW9xO1sNumJB6IRpr6ROnhQW3FsMR/ZqQpoAAKakKaOKa3uIABuLN1G3VvcSGSoMBzVm3EFjS0RBCrGtRd5ZazS86gxRxWis8DRD/iMDjw1SuCwlJw95+6Yt1+aBVw97X6dfvxWGpqpdGqbUb7HsYSAQKgcOAy/XohYVtpBaTPwOJANusLez9lmqTeIH6KzwtKlTO68Nc4amIvpc+ax1tYTyu2aZy9OvpFZUqAtG8NTllFtZlM1atAAAMLspJJB69VYN2hRgtiBfQZk3sJSdelRFOBJdxAv38VC3Wk00U8xdNMrzg2GpAd7pyMZdU47s2/Qgj7yVeGq72bharSDeOE+a08u9YVWv5I8SWnGv4I4PYOrlbtDabTcBouSTYDvyCoO1HbKlgWHed7SsfhpggHkXfyt9dF49t7tbiMY/wDiPMaMbIY3/L8zJXE+fl70+jtys+P2XZ6L2p/adQp+7h2trPuC8zuN6HN9+Fua8x2z2mr4gj2tRzgMmiGtHRrYHfml8LuT71+9A2iIfaIPBaZWc9InVfYs5yjKgXKTR4qmxJEgtyo7h4HwWbjhYg8ef3kppUJU2Emym6BrJUv3hjWERvOOZyA+ZQ2VpN78yYHkppUGcKZsQ6TkW56aajPUeSsMLhxUeGhu6eeZtZV9LHOGpHOxz0k/VTGNqBhO8fdtax96ZvoLaKaxw6Os+lRAFZ81B/06e8YtYuJMN9eStNl/tEqUgAKjtzQPh8cpJ3l586oIub8hYfUqPT5I4p+4U9Zd+2KP+i0898jygx4rF5W3EwIn78Vin08/BXJnsj2giITmCpYfc9+d88iY4Lz/AGV2mcwATvtH4SdORzHoukw3aCi/UiM5GXhPivT9TO1K0eY/FrDspcUsFTn3nGJzgi055dVOts+m0ktfvCbCDlnBS+FrB5G6Q/KwM91jZWFXFS0/wWCcyJtw6I09J9N/0SpO1/0HtDGMqMADN1wMyIA8lVupRmrzZ7iDLKZMC9xcjUSPIImMxjazbtaHaEu+QEqceTg+KXX5K1nkuTff4Od3FsMTjcNOSdbsCpwHiFvrzZz7syz49a9kU+4pBisq2yKjRJbbjmt4XZTnmAItN5A9EvWzLQ9PVkK8MRGtVq7YDw2bHkDdJeyULy517Mesax7ohTcQZBgolUC0Ek6yAL8lsUlyHaTt7Tol1OgRUqC2+L02nW/4yOVual6VHlN9I6XF45lFpfUcGtGpPoMyeQXM7S/aYxoiizfJzc+QB0AufJef43aNSq5z6ji5/E+g0HQJN1VZa8lOnPinuezbB7W4atuit/CJ/GDNMnQEn4Dnnbmpdtf2gDCfwsNUFSoRnZzaY0PBz+WQ14Lx/BbSdTkA2OYORR8fUZIc0ZgRqPsZdy5m2332dCykugWKxr6ji55LnOMkm5JOpnNRZXIBAGmaX9oSeZTmGo5yDlBnmm9DSBDEOjS/9LVIONSd43AkdVssAFz3RJPzS53muJDfH08FNHCIpmN6CBxhMU69NtPImoSRmQN2BCFiK76huZAmNGjpwQPZ6nLzSbHBqltJwM5wIF3ADwIugYjFOeZcZKDCwIA2Hfei23zUmGVJ1OJRRw2ysc/vwTNCuIIMQfCdD5pT2cXt35LVTEd/cpA2TB5hEpVZOaFIcLwD1UYI0VUUHS1vELSUNfkFiY+i/cLzlxhYzFls+8Ym3eeOic9i18lstINwY15XEFL18MM7iNRdp424ck1oTQxhtovpuDmktdo4GPvoV0uF7egAe1aSYzbaeoJjzXGezIm0ttEZ2TmGDXAD19QtF5GjLXiWjsqX7QKIIMVRGsN/5K6wnbPCVhD6rWm0Fzd3LQkiPNeYVcG0GDInK1ukjyQG4Q5gyB3eqvnnRl6Tye3YVuHqgFlWmHcG1GOHcAU5VwlVgJFSeX6rwHeurnZHbPFYYgMqFzB+B8uZHCDl3EJPx6+zv5KXH4n4PV34x5EFxyj74rdPHVBbe8bri8J+0ipVhjxSpzru+7PG5TuD7TOfZ7t0CIIaIGWdpifVVx67SMmtXpnTvxLyLuMdVVbY21Sw1P2lVwA/CBBc88GDU+XFcv2k7UMpSfa+0yLWiQZ4EZAdQvMtobTqV371RxJyA0aODRoOST0sroa8T0+2dL2o/aBUxX8OmDSo6ifff/cRkP6RbiSudr1hMNBA6/lwS9CgXmB4px+EDRAudT8gsXu+505wsqIVNTPOJ/RRT9PCiL5C/wCqFWxbG/C2Tx07lHIviBbT429e5HGJbu7pbbR03B+Y5JanUm3nF1s0lLZSRaYShT3Q7eJv07jeybNIbki+p3W2HIcFUYb3bjxJgIn745xIMOBzieM24KG2VBl9VrZlomLcz8/RJPJN3cZhNUw2Y3bcUQuYCbDqZRyCCL6s204D5rW7qnfd4BRq0GEcD9+CVHBS3LlY/ohupiZNpUnVA0xBJTJot3QXGOSdFBFjTpZTcy+c9yLI0hYKM8O6yfIIKVWoUqwfhJET6IH7rzHVPkhQA1qIahtN40/RTeCIEx5FaBiwMnyCKENvqNn4PAmFtDNXl5LE6Muqoq04LXEnRwu1458+R4eNlgMSKzJAhw+Ic8lTbPrOJhp3XTME2jWZ0TWIqsc4TNGpFqjZg/3huXXks8+W+43j4LBzI0j0Q3Vd2+nolaW0qgtWbvN0e2/eIzCafSD2yDLTqDfvWtIgduJY4QSCDofUJdlU0Hg5sMwYt0PA5oX7qGj58ESnW3BDyCDodR0hAoN4nBU6glp3XcDkUth8OZ3Tn6KDtoU2ZGxyBB8Ama21qbmguIaR4m2Uq15HlQTwm6Aq0g3O2earcX2ie33Kbju8deg5c/BDxm1DVdDBbn6lKDD3nM8Tkm/K4T6aotWruebkk+p49UfD7OJ+Kw8/yTdDDajvP0Rn1ALC6yejTiRMMEAeCiWho3n9wC17QC5ueOg+nVI4rFkm2feR1vmeailQNiKxqWFm+qE7CAZ2++ClTrPPDuH3dYabjxlKjhJpY0W3idch5yt/vDAcipsoOjjHIIzcKNWEeEeamjgF9dsTMeE+SEzEx8JnuKPWwjTad3zUKWD3RZ3kioIyLcQ85GOrbLKbXmZcPD8kcUTq5/gB81IN/laSec/KEqOCvvjUnwRqFRxO6QQeKKG1Dpu9wlGbh3nNxHIW9EUILNoEn3g6OkKL30nZtdzmPUqybScBmSOd/UIjiDm0eCnkVxKZrKR/C63Nv1W92lo0/wCpvndWfsmnQR4LDgKZnKTwcnyFxK0mmL7s/wCYH9VntKc3FTvhOM2ZSHE96O6lTMWFvAI5DhVhlImzX31tHqpGmCYDHR/aDPW6s5YNB3BFa8c/JHIOIiNmHi3wP1WKyssRzK4o5pmL3TxHL4h0J9Edu0GugEuPA5ROdhPXgkKbnC0XOYjwI59ERw3SHNsZvxEajzUEjz6MAML4Y7Jwghp4wLx98E3gtnVaUlj98HlLTHBzbg+OaRwjyXg2JJygXOdhx5BTxG68OLSRFtW72hkSbi9jw5I5OdBEO4nbkf8AS3tCQ8QOsD1hBf2govE7p34sDA8+SqKcgjRwm4sCONjnmp0mi9p5363g8lS2xcTWJqmZOZ4ZdAouaXXcYEWnOOX1Rjh2P+Elh1EEjrp9FhwoY+H+8DYxJLe46+K1XkpDwao4poEQe780/Q3SJdvAdLeS0K+H3N1oPfYyNTdDwlICZdM+A8yk2NIlU2gI91pPkgsxLiZIG7wH1Qto44A7rRlmbfolTiHOEZch8zmUgCYzEzbIZwg+2A5nmPzUHWWg7gLpgG/fH8QPBRGMfxU6WEOb7BGFNlznoJs0dOPgVIwNGvf3nOPIZeZyTNSpDSRNuO93xPd4oO8xkQ6SIMAepN0V4qVQJb7gMgZDqZuT1QAu3HvMEc9B5rVTF1NSU2cKbRZozyjz9Vp+z8jn3pVDjFBjXcXeK0cUeJ8Spfukm3GFn+Hv4SONk+hdkHYk8T4lYcU7ifEpmlss/inu+qMzZoMWIS6HGVvtzxPiUWl71r+NvRPY7ZW6AW3GRyn1UadEgWRQFG1iw5DM3ufBO0HPP4mjiYt65rb8G/ON1vEolMwCGneiDPPlzRQgw97wAQ6bxEATJW8ZUIaX2txJvcDhzSZpOEPIIJyaDmdCU3thsMDZkmN73gL/AJJAVY2qQ7e3RbiXx5G6cdj6tdm62nnYloMdJNglcJgA4iYMXIDvmLK6q12uhpLtwfgpggRwcYnqAhwFTnHYN0/E0ci9s991itS3C8WjlvOt4WWIoytxBcPdcNx7ZvlPMRbvWqdUFo468+l1HE4hz/iyGQAAAQKToKQi4wmFc4S2xEFusmPUQCrpuCq1WkmlvjOd2ItmHCDNskTs+ymKYkE7wFjpER4ZzzXSUaw/P70Sg6cLS2Y6pPsx7zJlos89xz4WT+wNnPbWG80AODgWvbnBu2+tpy0XVswtM1W1SwF41BgmREjR0AnNMYijwuMx+SAK07FotqGoKTSXAjdPwySLt0a7TvStfZNN0+7F8jnbjCui0kfeSSIa0wfvuWeqi0LYHZ9PelzGuBIIJa20C4yG9pbkrfbPZVmIotaxzGiZBa0A5RyQaNGXDdkEQRnIIt6J3D1qrbM3apM+6eN9RcZdFon8kNHF439nNRlxNQ8A4Dy3fQrn6+wqrDuvG4eBBB9L9V7jgtyoxrwCJExOXJSxODa4FrhIOhAI8CrpJ4lQ7PDNxlO4XZ1PQCeh813O1+w281z8Md17b+y/C/k05tPIyOi84btOvTc4wQJhwcLC+V8ip7ZSiLaps0EW3ZOsTHMDil39nmHNz51dqeV8k5hNuNqQCIcdJB77ZDrCfqV2taS4CCMyfh55/cqK0XEyiOxmM+DekiJNx3RF+9L4R26RTqe6crxeZvIFldDabYBALgb2EhR32VZ3qeRye0jwBRyf3Fx+AFTBbw/CBrLSbfPvWv3do965/wAufjlyRH0XAhrWs3ANS6ZmQByTG9A5opUEPbPm1MeSZpUKkS8NE5C2Ua6om+htLpMxGmZJ66BFFCZoSLbo6/ldS/dGRZ8f5fzCHHVSA5FFCGzSZHE2RH0gBvANAjIAZ96C62a22sDqfNKhBfEsIMhm+bWeRHh+iE57iB7Ru5AJG5A6Ag8fldPtF7lENPoq5C4lPRwm9JLS7OBJ7rjh1S7ez8Ol9h/LJJ7/ANVfvqQLT3Z9yQfVe7IWzkoWg4oSfS3bM9xudruPjkFCtTDm3dDNb26c0YCbtk8XHI8m/W/JQrR8VQDdabAw0E8YzcfuFQhVlCRLaMt0MgT3LEeptkT8Mdc/NYmHRV1sMW3P5d6HhnQ7IGdCPRW9StAk2++CSqQ/JvfZMzLahid2BorrA7XFg455H71XG7p/E6RwsjUdoBrrNztOqGhpno1J/TuNj3Zg/d0X25a0km08OPHn4Li8JtrduDKtsNtf2sF0wM4gC380zzUNFUvi+Y3QeJ0AjopYWiHGSDOhi3SBBPj3Ktp1JyLoPLPwCYdjrBrTYmJJMDjlc628YRApZTBvuzwjd45+9F4SuL2p+GkQxxtNIXB198j3THB09Ch4XANqH36jjbQFoF9N10nvJVnSwbTZgEARMEwBpezemaqE0D2a2dVw9R7n1qjwRG64O3G3mQCTJ6cV0/tT929Ulh8JF3Ek+SfAnM/mhgEwlMkyP1XDdp8FhcTiPZ0me0eHxU3HFo35jdiM/wCoeKvu1O2W0sNUa2faVWupsIn3S4EF3cL+AXHdnsGMNu7s74dMxeeFr8lGnC8qlltrsTUbQ3aFCmxwgb4e4xEC4eAXE/zLj3bKqUnEVi8u1DhA7gV7RgcfSrs96tVpnJzSRboS3KxTdTsrQqAe0c+oItvvBidQIsoTZZ4lvMBvJ/0j0Cap4xmQLhygH1XoO1P2Zl16T2O5OYwebWhc1iuyNej8WHJHFlx9UwKX2jTbLhaD33UhQJU34GjMOa9h4GfmFtuyqZ+F58khg/3fj6KYww4qR2TwqH771r/DX6VfvxSA0cMei2zBTmZUmYKoDd4I6fRFioD7paeoKBAjQ5d6WqYF2hJ6qwmpru9wP1WMruGbfMfVMCkfTqj8JHmoxW4HyV7UrOMe7nzEjreyCTf8/uU6Alh6NQ/EI70w3Du5AeaOCourQgCBwc2S9TYbHOLoExH3Mx3JltQnipQdU0xQU/winqR3wsTnsufosTo4jkQxrbx3m6jUrSbFLiuVAwVqc4R5Aug+2k2Fjroo1a27lnwlZhKZfJ3d3np9wmA9gMJvOmTzPEd9pXTYPEMpABoAv8Ru4n70AXP4fDRbed3GPS6s8EA3IR6+JVrFJe4dS3aBc2PeMj+3/dmpYfZ4cQXbpIuCRJHT9VVYeurTDV03hIS1S8wuGYALT1y8MlZUyqbDVlY0qqzZaHmlUvarbjsO0NpUn1Hva73wB7OnECXTmbgxqrP20AnQAnwuuXxW3nVKzdwQxkkbwh0lpE3yOgA4qGUjlavtHGXuc7m4y49T9E5hKxb8LiDlEn7KYx7iYIpOibuAsPCc8lX1Rci05xqsmao6LDdrq1OASCBxDfpPmrRnb1r2hr2Agf1H5rjqOMc3MBw4ESEUvpP03TwBt5qSju8P2vaIhz2cbA/O6uMPt2pUb/Dex410cO60FeYUaJHwm3CFEYqqw5T0QDPQMXXJkVWb3JzWnwdCrXbIwVQ33qZ6WHeAuapdpngRvPaDneyYpdoHzIrEH+6EQC5r9jqUxTxQ6OAn1nySdbsniGiWljxyMHuBzSx2pVNy8nrdTpbXe3h4AeYgoAWrYOuz4qTvNK1MQRmHDqFfUu01RuvdLo8CYTbO2T4hwDxwdun/AMUAcqMWOKz2jf5vFdS3bWGdG/hmTrAI9HfJRrYfA1Mi6mTzsOGbbjvQBzESbGVj6DomDHEgx3FWeJ2VSaTu12mP6XA9xAI803TwYDRu1y05kGd2Y0gmfBFGc4GlTaF1VHB7/wATmFx/lpgT1aRB6wp0+z9N4hzWMdyMbw7nW8EURyQcp0GjoukPYfek74bwlxIHmg1Ow1QEAOaQciHmPyTAqIWK2d2HxGjhH96xMZ5C0paviDMCyYlAIO+IgdclucxPCYYvcN4e6M9JVw0KNK4tHciNC1yoZ6dCsTVF6UARGlWtEQtaVVWFDEKhp1UwzEKn2HsdPQxafoY1clTxiZpY9ZNFpnXnHQ1xGYBPkvPcJj5Jk3I8V0VDaC5/bOw3NcalK7SZ3Rm0nhyWWsmiY3Tx2hU8fs9lajvAs9s1w3d7ebDczD2CR0yVEMSRZ4IPeE9QxHAgrNo0TMbhq15FMdHlwP8A+QgV6dVly0EDMxbvOSt6L5TbGSIzGoMR3hKDKCjtAjQx/SbfmnaW0wW624i/krcYVp/CFn+GMOkFKBSuZVa/+U+R81s4Fp0I6FOVOz7DlZK1NjVWfA5x5TI8EoPkDOz4yJHd9Fga8fjnqfqoHE1mWc0OjMwReJ0soHbkfFTPc6fl80RhUH/eKg0B++S0NpcWn76oP+OU5gscP9P1lSO06JzDh99URhQzdoNPHvCKzaDRnHjCQfXo8XDulQcaR/H4hEHS5biaZ1IPcfmitrAH3X98EH771zdT2Y/G1LVMaxtt8DvKXEOR6RhqrXUz/wD0snPdeJv/AJmkE96p6uNcD+A/5GfRcUNr5lrnED+7y4rbe0DNXnzT4i5Ha0duVGfDbpvAeRhWOB7Z1G2cXlvItP8Ava5eeN7Q0xffd996NR2tRfcvg8ZA8bojCo9IPbP+tw60aJ89Vi4YYqiM6rfELERlVHFe0UHHOykABOiC6o3r98Vsc4xsapdwtx5zyVu0LmSRMjuVtgNo75iDYZrTLI0i0FlNqEwJqlhib2jqqED3VNsplmGTFPCpUcFGMKbo0SnKOETLcHOVlPIcKqvXLbAwdJBhKBjnmSSVdVdkOdwniDpwiPmmcNspzR8M9N3/AJKWxwp6NF2UmOBlPUNhh2bB4R6QrqlhA0f+1UPGNw+jk7RrxlQq+Df+SVKKen2RacnVG9Hfl6ozex9T8OJqAcC1jvMiVfMxrv8AtP79z6rf71V/7Y/1N+qXQFXT7Iu1xVT/AEU/+KaZ2OGuJrk8hSH/AIJoVax/lHffylQ3ax/EO4n/AIpdD7BjsezXEYn/AFsE9YYsPZOiM6+I6e0t6Io2c8/FUcJ5n6BY3YbZu+eoH1RUHYP/AAbCgEOc98/zVHE917dyrcT2QwjxDTVHNtSf94IV/h9lNBvEcQ0fMq0w+zKI/GZ4Hdb/ALR80+gOAqfs6pOBAqYgO4ksEcgN0Kmx37LK7QTTrb3IkNPfcheyMwNAZmepcR5lMDAUon3I0Ja35oEfP3/oTFNjfl0GzW1GHxlwskn9msRBJo4ndBLSfZOdcSDEA2jVfRrKLWn3XgHhuj6Kft3l1nM6X+eSAPmwYJzPdqCq0m4mm9pc2LRImPohlwFiN0A/jEA951yX00zEu/ER1Wq1dhgkAnj+aIB84UqG+CRBAF7tPOwBkoFfs8SSRnqLDh14zEL6Ixuz8LVvVw9GpORdTput1IVe7sds854LDNHHcb5WQB8/1NktaR7wOuYCgaNPL3ZzgPz6WhfQeH2Dg2OmnhaAOh9kwf8AiR6LdXYuHdnhqE6+5Tv1G73ooHzy7B05uXDkIcPGbrS+g/8A0/hP/i4f/wCml/wWJ0cPmO5WxhSch4p5lMBEaQtFgyehajgD+IqxwtHd+EKLCeHimqZdxhWkkQ22N0XnVqtMJUEA5X1j1VOyjxJKdpWysEnAThe4cA56/nonKdIcFR4bGFvMdcuisaO1G2mQsmjRaRZ0sNEGLespmnhxCWoYkEAjVNMqjXyUssabQjMZDI/mjU2ZJanWINtUyzEZcRoBH6pDDt+5RqTpMTHXolW1py45IzHRYs8T9nLmlBllTwzTPviOVzr9FoYVkXcZOWWnVJvx5A90AH+nITByQWvLpJJnr8zYIgFmcI3i4C/CLZ6LZwIt8V8oLTPXwylV9Ku8GJfzzP3mn6eJOtQA53AtwztPhmgA37lwZFp952n0Uxgzb3W3yA3goDHu0vFpynuN/wBUxRx73G4gWuLjkAY4+qfQEKmBfENa3ukx4rGYWpGhGtvkRlZGp7SFw0RwuT9eGSOcU4EAixPP59yIhCrNnPcZkDkA0DwFuCytsp9ss+nkIVm2tP4YMx9SeARxE5XTiClWdnu4u0ycLxxy1+ai/AOP4iYuQQ3zMQVautpPmVHhbxtpOSIAiMMOLgTwHAZRMc1jtnQZ3stTM+IT3szGQBvGuvNZumLwnBCBwp3TcQLj7iVsYV3LSCNc7ZWOqb/djoelhZBfh84MTnxmcx4pACZhzOfL9bqLmgRceSM9l8zGo+iXqPc0GRxEjmdB95IGb9kOA/1BaWhXMW+SxAz5ephM0lixdKOZjDExT+i2sUsSD08vvgjN+qxYpGHbn4ojVixAEt8jUq0wVZ0C501PFYsSZpktmZDv9VutUIGZ8VixZfc1GKdUhtidNSjTJbOv5LFiGBYYVgjIa+qcww/hjx9FixCEaoD3R0HqUbZ9IGoZAPUclixIY3iaYEmBMi8XzCPtEX/yfMLFir7CD7OaC0SJ+wrBousWIXsBL8lpuQWLExEgvL9k7XrO24abq1U0wK3uF7iywMe6TFlixaZ9mB6fr3JPaRhojj8isWKBnOMxDp+J1+ZToed3M6+pWLFBTAioTmSe/kUWu8yLnJYsTAUfVMm58VixYg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6" name="AutoShape 8" descr="data:image/jpeg;base64,/9j/4AAQSkZJRgABAQAAAQABAAD/2wCEAAkGBhQSERQUExQVFRQVFxcXGBcYFxYaFxcYGBQVGBcXFxoYGyYeGBkjHBcUHy8gJCcpLCwsFR8xNTAqNSYrLCkBCQoKDgwOFw8PGikkHRwsLCwpLCwsLCwpLCwsKSwsLCksLCksKSwpLCwsLCwsLCwsKSwsLCkpLCwsLCwsLCwsLP/AABEIAMIBAwMBIgACEQEDEQH/xAAcAAACAgMBAQAAAAAAAAAAAAADBAIFAAEGBwj/xABDEAABAwIDBQUGAwYFAwUBAAABAAIRAyEEMUEFElFhcQaBkaGxEyIywdHwQuHxBxQjUmJyFYKSstJDU8IWM1SToiT/xAAaAQADAQEBAQAAAAAAAAAAAAAAAQIDBAUG/8QAJxEAAwEAAgEDAwQDAAAAAAAAAAERAhIhAxMxUSJBcQRSkaEUMrH/2gAMAwEAAhEDEQA/ADspIzaaI2mp7i+qPnaD3VsBT3VvdQBEBbAUg1SDUDpoNRAFgapAJBQlCruuBEGONx3ro9kdqAwBjmw2cxk0d5yXNBiaw+DLuQ4nIeCw83jxtfUbePesv6T0JlVrxIcCOINlOw1hcEzBuAs4wc4PqivwbpgvkAWNz3cl5z/Rr939HZ/kv9p3QKSxm16dMGTeLC91z2MwNWi0FlQlhGhjylICg98mCeJS8f6TL+p66Hv9TpdJdl/V7TiB7syPeE5clRYgNN225TdRrYVzfiBCHuru8fixjvBy78mtf7A4WkTdWtxbmVIwtwpimmcJgS/IE9ASpeklWNViixGfhyCRCi6kQJIgcTl4o5IOyAQ8TjGU27z3Bo569OKptrdtKNEFtMe1qcZ/htPM/i6DxXCY7alSs7eqOLjzyHIDIDkFjvzJextjxt+512O7cwSKbBGhcZ74H1QsP27fI3mNI5SCbcch4Ljg9Yakzoub1NfJv6eT2HZPbDBBrX1Xua8Z0y3f0sQWAiOvgulw/bbBvEis0cnBwPgRK+fqGJDdL6I378dPd6fMrn3nm62bYfBRH0fhdp0qomnUY/8AtcDHXgjly+a24knU+K6fYn7SMTh2hhIqMEWeDIH8rXAyO+YWT8XwX6h7K6qUIuclNh9p8Nimg03jeIncdZ45Rr3SrkBRyn2GlRAhyxOnosT5hxPKxTW9xO1sNumJB6IRpr6ROnhQW3FsMR/ZqQpoAAKakKaOKa3uIABuLN1G3VvcSGSoMBzVm3EFjS0RBCrGtRd5ZazS86gxRxWis8DRD/iMDjw1SuCwlJw95+6Yt1+aBVw97X6dfvxWGpqpdGqbUb7HsYSAQKgcOAy/XohYVtpBaTPwOJANusLez9lmqTeIH6KzwtKlTO68Nc4amIvpc+ax1tYTyu2aZy9OvpFZUqAtG8NTllFtZlM1atAAAMLspJJB69VYN2hRgtiBfQZk3sJSdelRFOBJdxAv38VC3Wk00U8xdNMrzg2GpAd7pyMZdU47s2/Qgj7yVeGq72bharSDeOE+a08u9YVWv5I8SWnGv4I4PYOrlbtDabTcBouSTYDvyCoO1HbKlgWHed7SsfhpggHkXfyt9dF49t7tbiMY/wDiPMaMbIY3/L8zJXE+fl70+jtys+P2XZ6L2p/adQp+7h2trPuC8zuN6HN9+Fua8x2z2mr4gj2tRzgMmiGtHRrYHfml8LuT71+9A2iIfaIPBaZWc9InVfYs5yjKgXKTR4qmxJEgtyo7h4HwWbjhYg8ef3kppUJU2Emym6BrJUv3hjWERvOOZyA+ZQ2VpN78yYHkppUGcKZsQ6TkW56aajPUeSsMLhxUeGhu6eeZtZV9LHOGpHOxz0k/VTGNqBhO8fdtax96ZvoLaKaxw6Os+lRAFZ81B/06e8YtYuJMN9eStNl/tEqUgAKjtzQPh8cpJ3l586oIub8hYfUqPT5I4p+4U9Zd+2KP+i0898jygx4rF5W3EwIn78Vin08/BXJnsj2giITmCpYfc9+d88iY4Lz/AGV2mcwATvtH4SdORzHoukw3aCi/UiM5GXhPivT9TO1K0eY/FrDspcUsFTn3nGJzgi055dVOts+m0ktfvCbCDlnBS+FrB5G6Q/KwM91jZWFXFS0/wWCcyJtw6I09J9N/0SpO1/0HtDGMqMADN1wMyIA8lVupRmrzZ7iDLKZMC9xcjUSPIImMxjazbtaHaEu+QEqceTg+KXX5K1nkuTff4Od3FsMTjcNOSdbsCpwHiFvrzZz7syz49a9kU+4pBisq2yKjRJbbjmt4XZTnmAItN5A9EvWzLQ9PVkK8MRGtVq7YDw2bHkDdJeyULy517Mesax7ohTcQZBgolUC0Ek6yAL8lsUlyHaTt7Tol1OgRUqC2+L02nW/4yOVual6VHlN9I6XF45lFpfUcGtGpPoMyeQXM7S/aYxoiizfJzc+QB0AufJef43aNSq5z6ji5/E+g0HQJN1VZa8lOnPinuezbB7W4atuit/CJ/GDNMnQEn4Dnnbmpdtf2gDCfwsNUFSoRnZzaY0PBz+WQ14Lx/BbSdTkA2OYORR8fUZIc0ZgRqPsZdy5m2332dCykugWKxr6ji55LnOMkm5JOpnNRZXIBAGmaX9oSeZTmGo5yDlBnmm9DSBDEOjS/9LVIONSd43AkdVssAFz3RJPzS53muJDfH08FNHCIpmN6CBxhMU69NtPImoSRmQN2BCFiK76huZAmNGjpwQPZ6nLzSbHBqltJwM5wIF3ADwIugYjFOeZcZKDCwIA2Hfei23zUmGVJ1OJRRw2ysc/vwTNCuIIMQfCdD5pT2cXt35LVTEd/cpA2TB5hEpVZOaFIcLwD1UYI0VUUHS1vELSUNfkFiY+i/cLzlxhYzFls+8Ym3eeOic9i18lstINwY15XEFL18MM7iNRdp424ck1oTQxhtovpuDmktdo4GPvoV0uF7egAe1aSYzbaeoJjzXGezIm0ttEZ2TmGDXAD19QtF5GjLXiWjsqX7QKIIMVRGsN/5K6wnbPCVhD6rWm0Fzd3LQkiPNeYVcG0GDInK1ukjyQG4Q5gyB3eqvnnRl6Tye3YVuHqgFlWmHcG1GOHcAU5VwlVgJFSeX6rwHeurnZHbPFYYgMqFzB+B8uZHCDl3EJPx6+zv5KXH4n4PV34x5EFxyj74rdPHVBbe8bri8J+0ipVhjxSpzru+7PG5TuD7TOfZ7t0CIIaIGWdpifVVx67SMmtXpnTvxLyLuMdVVbY21Sw1P2lVwA/CBBc88GDU+XFcv2k7UMpSfa+0yLWiQZ4EZAdQvMtobTqV371RxJyA0aODRoOST0sroa8T0+2dL2o/aBUxX8OmDSo6ifff/cRkP6RbiSudr1hMNBA6/lwS9CgXmB4px+EDRAudT8gsXu+505wsqIVNTPOJ/RRT9PCiL5C/wCqFWxbG/C2Tx07lHIviBbT429e5HGJbu7pbbR03B+Y5JanUm3nF1s0lLZSRaYShT3Q7eJv07jeybNIbki+p3W2HIcFUYb3bjxJgIn745xIMOBzieM24KG2VBl9VrZlomLcz8/RJPJN3cZhNUw2Y3bcUQuYCbDqZRyCCL6s204D5rW7qnfd4BRq0GEcD9+CVHBS3LlY/ohupiZNpUnVA0xBJTJot3QXGOSdFBFjTpZTcy+c9yLI0hYKM8O6yfIIKVWoUqwfhJET6IH7rzHVPkhQA1qIahtN40/RTeCIEx5FaBiwMnyCKENvqNn4PAmFtDNXl5LE6Muqoq04LXEnRwu1458+R4eNlgMSKzJAhw+Ic8lTbPrOJhp3XTME2jWZ0TWIqsc4TNGpFqjZg/3huXXks8+W+43j4LBzI0j0Q3Vd2+nolaW0qgtWbvN0e2/eIzCafSD2yDLTqDfvWtIgduJY4QSCDofUJdlU0Hg5sMwYt0PA5oX7qGj58ESnW3BDyCDodR0hAoN4nBU6glp3XcDkUth8OZ3Tn6KDtoU2ZGxyBB8Ama21qbmguIaR4m2Uq15HlQTwm6Aq0g3O2earcX2ie33Kbju8deg5c/BDxm1DVdDBbn6lKDD3nM8Tkm/K4T6aotWruebkk+p49UfD7OJ+Kw8/yTdDDajvP0Rn1ALC6yejTiRMMEAeCiWho3n9wC17QC5ueOg+nVI4rFkm2feR1vmeailQNiKxqWFm+qE7CAZ2++ClTrPPDuH3dYabjxlKjhJpY0W3idch5yt/vDAcipsoOjjHIIzcKNWEeEeamjgF9dsTMeE+SEzEx8JnuKPWwjTad3zUKWD3RZ3kioIyLcQ85GOrbLKbXmZcPD8kcUTq5/gB81IN/laSec/KEqOCvvjUnwRqFRxO6QQeKKG1Dpu9wlGbh3nNxHIW9EUILNoEn3g6OkKL30nZtdzmPUqybScBmSOd/UIjiDm0eCnkVxKZrKR/C63Nv1W92lo0/wCpvndWfsmnQR4LDgKZnKTwcnyFxK0mmL7s/wCYH9VntKc3FTvhOM2ZSHE96O6lTMWFvAI5DhVhlImzX31tHqpGmCYDHR/aDPW6s5YNB3BFa8c/JHIOIiNmHi3wP1WKyssRzK4o5pmL3TxHL4h0J9Edu0GugEuPA5ROdhPXgkKbnC0XOYjwI59ERw3SHNsZvxEajzUEjz6MAML4Y7Jwghp4wLx98E3gtnVaUlj98HlLTHBzbg+OaRwjyXg2JJygXOdhx5BTxG68OLSRFtW72hkSbi9jw5I5OdBEO4nbkf8AS3tCQ8QOsD1hBf2govE7p34sDA8+SqKcgjRwm4sCONjnmp0mi9p5363g8lS2xcTWJqmZOZ4ZdAouaXXcYEWnOOX1Rjh2P+Elh1EEjrp9FhwoY+H+8DYxJLe46+K1XkpDwao4poEQe780/Q3SJdvAdLeS0K+H3N1oPfYyNTdDwlICZdM+A8yk2NIlU2gI91pPkgsxLiZIG7wH1Qto44A7rRlmbfolTiHOEZch8zmUgCYzEzbIZwg+2A5nmPzUHWWg7gLpgG/fH8QPBRGMfxU6WEOb7BGFNlznoJs0dOPgVIwNGvf3nOPIZeZyTNSpDSRNuO93xPd4oO8xkQ6SIMAepN0V4qVQJb7gMgZDqZuT1QAu3HvMEc9B5rVTF1NSU2cKbRZozyjz9Vp+z8jn3pVDjFBjXcXeK0cUeJ8Spfukm3GFn+Hv4SONk+hdkHYk8T4lYcU7ifEpmlss/inu+qMzZoMWIS6HGVvtzxPiUWl71r+NvRPY7ZW6AW3GRyn1UadEgWRQFG1iw5DM3ufBO0HPP4mjiYt65rb8G/ON1vEolMwCGneiDPPlzRQgw97wAQ6bxEATJW8ZUIaX2txJvcDhzSZpOEPIIJyaDmdCU3thsMDZkmN73gL/AJJAVY2qQ7e3RbiXx5G6cdj6tdm62nnYloMdJNglcJgA4iYMXIDvmLK6q12uhpLtwfgpggRwcYnqAhwFTnHYN0/E0ci9s991itS3C8WjlvOt4WWIoytxBcPdcNx7ZvlPMRbvWqdUFo468+l1HE4hz/iyGQAAAQKToKQi4wmFc4S2xEFusmPUQCrpuCq1WkmlvjOd2ItmHCDNskTs+ymKYkE7wFjpER4ZzzXSUaw/P70Sg6cLS2Y6pPsx7zJlos89xz4WT+wNnPbWG80AODgWvbnBu2+tpy0XVswtM1W1SwF41BgmREjR0AnNMYijwuMx+SAK07FotqGoKTSXAjdPwySLt0a7TvStfZNN0+7F8jnbjCui0kfeSSIa0wfvuWeqi0LYHZ9PelzGuBIIJa20C4yG9pbkrfbPZVmIotaxzGiZBa0A5RyQaNGXDdkEQRnIIt6J3D1qrbM3apM+6eN9RcZdFon8kNHF439nNRlxNQ8A4Dy3fQrn6+wqrDuvG4eBBB9L9V7jgtyoxrwCJExOXJSxODa4FrhIOhAI8CrpJ4lQ7PDNxlO4XZ1PQCeh813O1+w281z8Md17b+y/C/k05tPIyOi84btOvTc4wQJhwcLC+V8ip7ZSiLaps0EW3ZOsTHMDil39nmHNz51dqeV8k5hNuNqQCIcdJB77ZDrCfqV2taS4CCMyfh55/cqK0XEyiOxmM+DekiJNx3RF+9L4R26RTqe6crxeZvIFldDabYBALgb2EhR32VZ3qeRye0jwBRyf3Fx+AFTBbw/CBrLSbfPvWv3do965/wAufjlyRH0XAhrWs3ANS6ZmQByTG9A5opUEPbPm1MeSZpUKkS8NE5C2Ua6om+htLpMxGmZJ66BFFCZoSLbo6/ldS/dGRZ8f5fzCHHVSA5FFCGzSZHE2RH0gBvANAjIAZ96C62a22sDqfNKhBfEsIMhm+bWeRHh+iE57iB7Ru5AJG5A6Ag8fldPtF7lENPoq5C4lPRwm9JLS7OBJ7rjh1S7ez8Ol9h/LJJ7/ANVfvqQLT3Z9yQfVe7IWzkoWg4oSfS3bM9xudruPjkFCtTDm3dDNb26c0YCbtk8XHI8m/W/JQrR8VQDdabAw0E8YzcfuFQhVlCRLaMt0MgT3LEeptkT8Mdc/NYmHRV1sMW3P5d6HhnQ7IGdCPRW9StAk2++CSqQ/JvfZMzLahid2BorrA7XFg455H71XG7p/E6RwsjUdoBrrNztOqGhpno1J/TuNj3Zg/d0X25a0km08OPHn4Li8JtrduDKtsNtf2sF0wM4gC380zzUNFUvi+Y3QeJ0AjopYWiHGSDOhi3SBBPj3Ktp1JyLoPLPwCYdjrBrTYmJJMDjlc628YRApZTBvuzwjd45+9F4SuL2p+GkQxxtNIXB198j3THB09Ch4XANqH36jjbQFoF9N10nvJVnSwbTZgEARMEwBpezemaqE0D2a2dVw9R7n1qjwRG64O3G3mQCTJ6cV0/tT929Ulh8JF3Ek+SfAnM/mhgEwlMkyP1XDdp8FhcTiPZ0me0eHxU3HFo35jdiM/wCoeKvu1O2W0sNUa2faVWupsIn3S4EF3cL+AXHdnsGMNu7s74dMxeeFr8lGnC8qlltrsTUbQ3aFCmxwgb4e4xEC4eAXE/zLj3bKqUnEVi8u1DhA7gV7RgcfSrs96tVpnJzSRboS3KxTdTsrQqAe0c+oItvvBidQIsoTZZ4lvMBvJ/0j0Cap4xmQLhygH1XoO1P2Zl16T2O5OYwebWhc1iuyNej8WHJHFlx9UwKX2jTbLhaD33UhQJU34GjMOa9h4GfmFtuyqZ+F58khg/3fj6KYww4qR2TwqH771r/DX6VfvxSA0cMei2zBTmZUmYKoDd4I6fRFioD7paeoKBAjQ5d6WqYF2hJ6qwmpru9wP1WMruGbfMfVMCkfTqj8JHmoxW4HyV7UrOMe7nzEjreyCTf8/uU6Alh6NQ/EI70w3Du5AeaOCourQgCBwc2S9TYbHOLoExH3Mx3JltQnipQdU0xQU/winqR3wsTnsufosTo4jkQxrbx3m6jUrSbFLiuVAwVqc4R5Aug+2k2Fjroo1a27lnwlZhKZfJ3d3np9wmA9gMJvOmTzPEd9pXTYPEMpABoAv8Ru4n70AXP4fDRbed3GPS6s8EA3IR6+JVrFJe4dS3aBc2PeMj+3/dmpYfZ4cQXbpIuCRJHT9VVYeurTDV03hIS1S8wuGYALT1y8MlZUyqbDVlY0qqzZaHmlUvarbjsO0NpUn1Hva73wB7OnECXTmbgxqrP20AnQAnwuuXxW3nVKzdwQxkkbwh0lpE3yOgA4qGUjlavtHGXuc7m4y49T9E5hKxb8LiDlEn7KYx7iYIpOibuAsPCc8lX1Rci05xqsmao6LDdrq1OASCBxDfpPmrRnb1r2hr2Agf1H5rjqOMc3MBw4ESEUvpP03TwBt5qSju8P2vaIhz2cbA/O6uMPt2pUb/Dex410cO60FeYUaJHwm3CFEYqqw5T0QDPQMXXJkVWb3JzWnwdCrXbIwVQ33qZ6WHeAuapdpngRvPaDneyYpdoHzIrEH+6EQC5r9jqUxTxQ6OAn1nySdbsniGiWljxyMHuBzSx2pVNy8nrdTpbXe3h4AeYgoAWrYOuz4qTvNK1MQRmHDqFfUu01RuvdLo8CYTbO2T4hwDxwdun/AMUAcqMWOKz2jf5vFdS3bWGdG/hmTrAI9HfJRrYfA1Mi6mTzsOGbbjvQBzESbGVj6DomDHEgx3FWeJ2VSaTu12mP6XA9xAI803TwYDRu1y05kGd2Y0gmfBFGc4GlTaF1VHB7/wATmFx/lpgT1aRB6wp0+z9N4hzWMdyMbw7nW8EURyQcp0GjoukPYfek74bwlxIHmg1Ow1QEAOaQciHmPyTAqIWK2d2HxGjhH96xMZ5C0paviDMCyYlAIO+IgdclucxPCYYvcN4e6M9JVw0KNK4tHciNC1yoZ6dCsTVF6UARGlWtEQtaVVWFDEKhp1UwzEKn2HsdPQxafoY1clTxiZpY9ZNFpnXnHQ1xGYBPkvPcJj5Jk3I8V0VDaC5/bOw3NcalK7SZ3Rm0nhyWWsmiY3Tx2hU8fs9lajvAs9s1w3d7ebDczD2CR0yVEMSRZ4IPeE9QxHAgrNo0TMbhq15FMdHlwP8A+QgV6dVly0EDMxbvOSt6L5TbGSIzGoMR3hKDKCjtAjQx/SbfmnaW0wW624i/krcYVp/CFn+GMOkFKBSuZVa/+U+R81s4Fp0I6FOVOz7DlZK1NjVWfA5x5TI8EoPkDOz4yJHd9Fga8fjnqfqoHE1mWc0OjMwReJ0soHbkfFTPc6fl80RhUH/eKg0B++S0NpcWn76oP+OU5gscP9P1lSO06JzDh99URhQzdoNPHvCKzaDRnHjCQfXo8XDulQcaR/H4hEHS5biaZ1IPcfmitrAH3X98EH771zdT2Y/G1LVMaxtt8DvKXEOR6RhqrXUz/wD0snPdeJv/AJmkE96p6uNcD+A/5GfRcUNr5lrnED+7y4rbe0DNXnzT4i5Ha0duVGfDbpvAeRhWOB7Z1G2cXlvItP8Ava5eeN7Q0xffd996NR2tRfcvg8ZA8bojCo9IPbP+tw60aJ89Vi4YYqiM6rfELERlVHFe0UHHOykABOiC6o3r98Vsc4xsapdwtx5zyVu0LmSRMjuVtgNo75iDYZrTLI0i0FlNqEwJqlhib2jqqED3VNsplmGTFPCpUcFGMKbo0SnKOETLcHOVlPIcKqvXLbAwdJBhKBjnmSSVdVdkOdwniDpwiPmmcNspzR8M9N3/AJKWxwp6NF2UmOBlPUNhh2bB4R6QrqlhA0f+1UPGNw+jk7RrxlQq+Df+SVKKen2RacnVG9Hfl6ozex9T8OJqAcC1jvMiVfMxrv8AtP79z6rf71V/7Y/1N+qXQFXT7Iu1xVT/AEU/+KaZ2OGuJrk8hSH/AIJoVax/lHffylQ3ax/EO4n/AIpdD7BjsezXEYn/AFsE9YYsPZOiM6+I6e0t6Io2c8/FUcJ5n6BY3YbZu+eoH1RUHYP/AAbCgEOc98/zVHE917dyrcT2QwjxDTVHNtSf94IV/h9lNBvEcQ0fMq0w+zKI/GZ4Hdb/ALR80+gOAqfs6pOBAqYgO4ksEcgN0Kmx37LK7QTTrb3IkNPfcheyMwNAZmepcR5lMDAUon3I0Ja35oEfP3/oTFNjfl0GzW1GHxlwskn9msRBJo4ndBLSfZOdcSDEA2jVfRrKLWn3XgHhuj6Kft3l1nM6X+eSAPmwYJzPdqCq0m4mm9pc2LRImPohlwFiN0A/jEA951yX00zEu/ER1Wq1dhgkAnj+aIB84UqG+CRBAF7tPOwBkoFfs8SSRnqLDh14zEL6Ixuz8LVvVw9GpORdTput1IVe7sds854LDNHHcb5WQB8/1NktaR7wOuYCgaNPL3ZzgPz6WhfQeH2Dg2OmnhaAOh9kwf8AiR6LdXYuHdnhqE6+5Tv1G73ooHzy7B05uXDkIcPGbrS+g/8A0/hP/i4f/wCml/wWJ0cPmO5WxhSch4p5lMBEaQtFgyehajgD+IqxwtHd+EKLCeHimqZdxhWkkQ22N0XnVqtMJUEA5X1j1VOyjxJKdpWysEnAThe4cA56/nonKdIcFR4bGFvMdcuisaO1G2mQsmjRaRZ0sNEGLespmnhxCWoYkEAjVNMqjXyUssabQjMZDI/mjU2ZJanWINtUyzEZcRoBH6pDDt+5RqTpMTHXolW1py45IzHRYs8T9nLmlBllTwzTPviOVzr9FoYVkXcZOWWnVJvx5A90AH+nITByQWvLpJJnr8zYIgFmcI3i4C/CLZ6LZwIt8V8oLTPXwylV9Ku8GJfzzP3mn6eJOtQA53AtwztPhmgA37lwZFp952n0Uxgzb3W3yA3goDHu0vFpynuN/wBUxRx73G4gWuLjkAY4+qfQEKmBfENa3ukx4rGYWpGhGtvkRlZGp7SFw0RwuT9eGSOcU4EAixPP59yIhCrNnPcZkDkA0DwFuCytsp9ss+nkIVm2tP4YMx9SeARxE5XTiClWdnu4u0ycLxxy1+ai/AOP4iYuQQ3zMQVautpPmVHhbxtpOSIAiMMOLgTwHAZRMc1jtnQZ3stTM+IT3szGQBvGuvNZumLwnBCBwp3TcQLj7iVsYV3LSCNc7ZWOqb/djoelhZBfh84MTnxmcx4pACZhzOfL9bqLmgRceSM9l8zGo+iXqPc0GRxEjmdB95IGb9kOA/1BaWhXMW+SxAz5ephM0lixdKOZjDExT+i2sUsSD08vvgjN+qxYpGHbn4ojVixAEt8jUq0wVZ0C501PFYsSZpktmZDv9VutUIGZ8VixZfc1GKdUhtidNSjTJbOv5LFiGBYYVgjIa+qcww/hjx9FixCEaoD3R0HqUbZ9IGoZAPUclixIY3iaYEmBMi8XzCPtEX/yfMLFir7CD7OaC0SJ+wrBousWIXsBL8lpuQWLExEgvL9k7XrO24abq1U0wK3uF7iywMe6TFlixaZ9mB6fr3JPaRhojj8isWKBnOMxDp+J1+ZToed3M6+pWLFBTAioTmSe/kUWu8yLnJYsTAUfVMm58VixYg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8" name="AutoShape 10" descr="data:image/jpeg;base64,/9j/4AAQSkZJRgABAQAAAQABAAD/2wCEAAkGBhQSERQUExQVFRQVFxcXGBcYFxYaFxcYGBQVGBcXFxoYGyYeGBkjHBcUHy8gJCcpLCwsFR8xNTAqNSYrLCkBCQoKDgwOFw8PGikkHRwsLCwpLCwsLCwpLCwsKSwsLCksLCksKSwpLCwsLCwsLCwsKSwsLCkpLCwsLCwsLCwsLP/AABEIAMIBAwMBIgACEQEDEQH/xAAcAAACAgMBAQAAAAAAAAAAAAADBAIFAAEGBwj/xABDEAABAwIDBQUGAwYFAwUBAAABAAIRAyEEMUEFElFhcQaBkaGxEyIywdHwQuHxBxQjUmJyFYKSstJDU8IWM1SToiT/xAAaAQADAQEBAQAAAAAAAAAAAAAAAQIDBAUG/8QAJxEAAwEAAgEDAwQDAAAAAAAAAAERAhIhAxMxUSJBcQRSkaEUMrH/2gAMAwEAAhEDEQA/ADspIzaaI2mp7i+qPnaD3VsBT3VvdQBEBbAUg1SDUDpoNRAFgapAJBQlCruuBEGONx3ro9kdqAwBjmw2cxk0d5yXNBiaw+DLuQ4nIeCw83jxtfUbePesv6T0JlVrxIcCOINlOw1hcEzBuAs4wc4PqivwbpgvkAWNz3cl5z/Rr939HZ/kv9p3QKSxm16dMGTeLC91z2MwNWi0FlQlhGhjylICg98mCeJS8f6TL+p66Hv9TpdJdl/V7TiB7syPeE5clRYgNN225TdRrYVzfiBCHuru8fixjvBy78mtf7A4WkTdWtxbmVIwtwpimmcJgS/IE9ASpeklWNViixGfhyCRCi6kQJIgcTl4o5IOyAQ8TjGU27z3Bo569OKptrdtKNEFtMe1qcZ/htPM/i6DxXCY7alSs7eqOLjzyHIDIDkFjvzJextjxt+512O7cwSKbBGhcZ74H1QsP27fI3mNI5SCbcch4Ljg9Yakzoub1NfJv6eT2HZPbDBBrX1Xua8Z0y3f0sQWAiOvgulw/bbBvEis0cnBwPgRK+fqGJDdL6I378dPd6fMrn3nm62bYfBRH0fhdp0qomnUY/8AtcDHXgjly+a24knU+K6fYn7SMTh2hhIqMEWeDIH8rXAyO+YWT8XwX6h7K6qUIuclNh9p8Nimg03jeIncdZ45Rr3SrkBRyn2GlRAhyxOnosT5hxPKxTW9xO1sNumJB6IRpr6ROnhQW3FsMR/ZqQpoAAKakKaOKa3uIABuLN1G3VvcSGSoMBzVm3EFjS0RBCrGtRd5ZazS86gxRxWis8DRD/iMDjw1SuCwlJw95+6Yt1+aBVw97X6dfvxWGpqpdGqbUb7HsYSAQKgcOAy/XohYVtpBaTPwOJANusLez9lmqTeIH6KzwtKlTO68Nc4amIvpc+ax1tYTyu2aZy9OvpFZUqAtG8NTllFtZlM1atAAAMLspJJB69VYN2hRgtiBfQZk3sJSdelRFOBJdxAv38VC3Wk00U8xdNMrzg2GpAd7pyMZdU47s2/Qgj7yVeGq72bharSDeOE+a08u9YVWv5I8SWnGv4I4PYOrlbtDabTcBouSTYDvyCoO1HbKlgWHed7SsfhpggHkXfyt9dF49t7tbiMY/wDiPMaMbIY3/L8zJXE+fl70+jtys+P2XZ6L2p/adQp+7h2trPuC8zuN6HN9+Fua8x2z2mr4gj2tRzgMmiGtHRrYHfml8LuT71+9A2iIfaIPBaZWc9InVfYs5yjKgXKTR4qmxJEgtyo7h4HwWbjhYg8ef3kppUJU2Emym6BrJUv3hjWERvOOZyA+ZQ2VpN78yYHkppUGcKZsQ6TkW56aajPUeSsMLhxUeGhu6eeZtZV9LHOGpHOxz0k/VTGNqBhO8fdtax96ZvoLaKaxw6Os+lRAFZ81B/06e8YtYuJMN9eStNl/tEqUgAKjtzQPh8cpJ3l586oIub8hYfUqPT5I4p+4U9Zd+2KP+i0898jygx4rF5W3EwIn78Vin08/BXJnsj2giITmCpYfc9+d88iY4Lz/AGV2mcwATvtH4SdORzHoukw3aCi/UiM5GXhPivT9TO1K0eY/FrDspcUsFTn3nGJzgi055dVOts+m0ktfvCbCDlnBS+FrB5G6Q/KwM91jZWFXFS0/wWCcyJtw6I09J9N/0SpO1/0HtDGMqMADN1wMyIA8lVupRmrzZ7iDLKZMC9xcjUSPIImMxjazbtaHaEu+QEqceTg+KXX5K1nkuTff4Od3FsMTjcNOSdbsCpwHiFvrzZz7syz49a9kU+4pBisq2yKjRJbbjmt4XZTnmAItN5A9EvWzLQ9PVkK8MRGtVq7YDw2bHkDdJeyULy517Mesax7ohTcQZBgolUC0Ek6yAL8lsUlyHaTt7Tol1OgRUqC2+L02nW/4yOVual6VHlN9I6XF45lFpfUcGtGpPoMyeQXM7S/aYxoiizfJzc+QB0AufJef43aNSq5z6ji5/E+g0HQJN1VZa8lOnPinuezbB7W4atuit/CJ/GDNMnQEn4Dnnbmpdtf2gDCfwsNUFSoRnZzaY0PBz+WQ14Lx/BbSdTkA2OYORR8fUZIc0ZgRqPsZdy5m2332dCykugWKxr6ji55LnOMkm5JOpnNRZXIBAGmaX9oSeZTmGo5yDlBnmm9DSBDEOjS/9LVIONSd43AkdVssAFz3RJPzS53muJDfH08FNHCIpmN6CBxhMU69NtPImoSRmQN2BCFiK76huZAmNGjpwQPZ6nLzSbHBqltJwM5wIF3ADwIugYjFOeZcZKDCwIA2Hfei23zUmGVJ1OJRRw2ysc/vwTNCuIIMQfCdD5pT2cXt35LVTEd/cpA2TB5hEpVZOaFIcLwD1UYI0VUUHS1vELSUNfkFiY+i/cLzlxhYzFls+8Ym3eeOic9i18lstINwY15XEFL18MM7iNRdp424ck1oTQxhtovpuDmktdo4GPvoV0uF7egAe1aSYzbaeoJjzXGezIm0ttEZ2TmGDXAD19QtF5GjLXiWjsqX7QKIIMVRGsN/5K6wnbPCVhD6rWm0Fzd3LQkiPNeYVcG0GDInK1ukjyQG4Q5gyB3eqvnnRl6Tye3YVuHqgFlWmHcG1GOHcAU5VwlVgJFSeX6rwHeurnZHbPFYYgMqFzB+B8uZHCDl3EJPx6+zv5KXH4n4PV34x5EFxyj74rdPHVBbe8bri8J+0ipVhjxSpzru+7PG5TuD7TOfZ7t0CIIaIGWdpifVVx67SMmtXpnTvxLyLuMdVVbY21Sw1P2lVwA/CBBc88GDU+XFcv2k7UMpSfa+0yLWiQZ4EZAdQvMtobTqV371RxJyA0aODRoOST0sroa8T0+2dL2o/aBUxX8OmDSo6ifff/cRkP6RbiSudr1hMNBA6/lwS9CgXmB4px+EDRAudT8gsXu+505wsqIVNTPOJ/RRT9PCiL5C/wCqFWxbG/C2Tx07lHIviBbT429e5HGJbu7pbbR03B+Y5JanUm3nF1s0lLZSRaYShT3Q7eJv07jeybNIbki+p3W2HIcFUYb3bjxJgIn745xIMOBzieM24KG2VBl9VrZlomLcz8/RJPJN3cZhNUw2Y3bcUQuYCbDqZRyCCL6s204D5rW7qnfd4BRq0GEcD9+CVHBS3LlY/ohupiZNpUnVA0xBJTJot3QXGOSdFBFjTpZTcy+c9yLI0hYKM8O6yfIIKVWoUqwfhJET6IH7rzHVPkhQA1qIahtN40/RTeCIEx5FaBiwMnyCKENvqNn4PAmFtDNXl5LE6Muqoq04LXEnRwu1458+R4eNlgMSKzJAhw+Ic8lTbPrOJhp3XTME2jWZ0TWIqsc4TNGpFqjZg/3huXXks8+W+43j4LBzI0j0Q3Vd2+nolaW0qgtWbvN0e2/eIzCafSD2yDLTqDfvWtIgduJY4QSCDofUJdlU0Hg5sMwYt0PA5oX7qGj58ESnW3BDyCDodR0hAoN4nBU6glp3XcDkUth8OZ3Tn6KDtoU2ZGxyBB8Ama21qbmguIaR4m2Uq15HlQTwm6Aq0g3O2earcX2ie33Kbju8deg5c/BDxm1DVdDBbn6lKDD3nM8Tkm/K4T6aotWruebkk+p49UfD7OJ+Kw8/yTdDDajvP0Rn1ALC6yejTiRMMEAeCiWho3n9wC17QC5ueOg+nVI4rFkm2feR1vmeailQNiKxqWFm+qE7CAZ2++ClTrPPDuH3dYabjxlKjhJpY0W3idch5yt/vDAcipsoOjjHIIzcKNWEeEeamjgF9dsTMeE+SEzEx8JnuKPWwjTad3zUKWD3RZ3kioIyLcQ85GOrbLKbXmZcPD8kcUTq5/gB81IN/laSec/KEqOCvvjUnwRqFRxO6QQeKKG1Dpu9wlGbh3nNxHIW9EUILNoEn3g6OkKL30nZtdzmPUqybScBmSOd/UIjiDm0eCnkVxKZrKR/C63Nv1W92lo0/wCpvndWfsmnQR4LDgKZnKTwcnyFxK0mmL7s/wCYH9VntKc3FTvhOM2ZSHE96O6lTMWFvAI5DhVhlImzX31tHqpGmCYDHR/aDPW6s5YNB3BFa8c/JHIOIiNmHi3wP1WKyssRzK4o5pmL3TxHL4h0J9Edu0GugEuPA5ROdhPXgkKbnC0XOYjwI59ERw3SHNsZvxEajzUEjz6MAML4Y7Jwghp4wLx98E3gtnVaUlj98HlLTHBzbg+OaRwjyXg2JJygXOdhx5BTxG68OLSRFtW72hkSbi9jw5I5OdBEO4nbkf8AS3tCQ8QOsD1hBf2govE7p34sDA8+SqKcgjRwm4sCONjnmp0mi9p5363g8lS2xcTWJqmZOZ4ZdAouaXXcYEWnOOX1Rjh2P+Elh1EEjrp9FhwoY+H+8DYxJLe46+K1XkpDwao4poEQe780/Q3SJdvAdLeS0K+H3N1oPfYyNTdDwlICZdM+A8yk2NIlU2gI91pPkgsxLiZIG7wH1Qto44A7rRlmbfolTiHOEZch8zmUgCYzEzbIZwg+2A5nmPzUHWWg7gLpgG/fH8QPBRGMfxU6WEOb7BGFNlznoJs0dOPgVIwNGvf3nOPIZeZyTNSpDSRNuO93xPd4oO8xkQ6SIMAepN0V4qVQJb7gMgZDqZuT1QAu3HvMEc9B5rVTF1NSU2cKbRZozyjz9Vp+z8jn3pVDjFBjXcXeK0cUeJ8Spfukm3GFn+Hv4SONk+hdkHYk8T4lYcU7ifEpmlss/inu+qMzZoMWIS6HGVvtzxPiUWl71r+NvRPY7ZW6AW3GRyn1UadEgWRQFG1iw5DM3ufBO0HPP4mjiYt65rb8G/ON1vEolMwCGneiDPPlzRQgw97wAQ6bxEATJW8ZUIaX2txJvcDhzSZpOEPIIJyaDmdCU3thsMDZkmN73gL/AJJAVY2qQ7e3RbiXx5G6cdj6tdm62nnYloMdJNglcJgA4iYMXIDvmLK6q12uhpLtwfgpggRwcYnqAhwFTnHYN0/E0ci9s991itS3C8WjlvOt4WWIoytxBcPdcNx7ZvlPMRbvWqdUFo468+l1HE4hz/iyGQAAAQKToKQi4wmFc4S2xEFusmPUQCrpuCq1WkmlvjOd2ItmHCDNskTs+ymKYkE7wFjpER4ZzzXSUaw/P70Sg6cLS2Y6pPsx7zJlos89xz4WT+wNnPbWG80AODgWvbnBu2+tpy0XVswtM1W1SwF41BgmREjR0AnNMYijwuMx+SAK07FotqGoKTSXAjdPwySLt0a7TvStfZNN0+7F8jnbjCui0kfeSSIa0wfvuWeqi0LYHZ9PelzGuBIIJa20C4yG9pbkrfbPZVmIotaxzGiZBa0A5RyQaNGXDdkEQRnIIt6J3D1qrbM3apM+6eN9RcZdFon8kNHF439nNRlxNQ8A4Dy3fQrn6+wqrDuvG4eBBB9L9V7jgtyoxrwCJExOXJSxODa4FrhIOhAI8CrpJ4lQ7PDNxlO4XZ1PQCeh813O1+w281z8Md17b+y/C/k05tPIyOi84btOvTc4wQJhwcLC+V8ip7ZSiLaps0EW3ZOsTHMDil39nmHNz51dqeV8k5hNuNqQCIcdJB77ZDrCfqV2taS4CCMyfh55/cqK0XEyiOxmM+DekiJNx3RF+9L4R26RTqe6crxeZvIFldDabYBALgb2EhR32VZ3qeRye0jwBRyf3Fx+AFTBbw/CBrLSbfPvWv3do965/wAufjlyRH0XAhrWs3ANS6ZmQByTG9A5opUEPbPm1MeSZpUKkS8NE5C2Ua6om+htLpMxGmZJ66BFFCZoSLbo6/ldS/dGRZ8f5fzCHHVSA5FFCGzSZHE2RH0gBvANAjIAZ96C62a22sDqfNKhBfEsIMhm+bWeRHh+iE57iB7Ru5AJG5A6Ag8fldPtF7lENPoq5C4lPRwm9JLS7OBJ7rjh1S7ez8Ol9h/LJJ7/ANVfvqQLT3Z9yQfVe7IWzkoWg4oSfS3bM9xudruPjkFCtTDm3dDNb26c0YCbtk8XHI8m/W/JQrR8VQDdabAw0E8YzcfuFQhVlCRLaMt0MgT3LEeptkT8Mdc/NYmHRV1sMW3P5d6HhnQ7IGdCPRW9StAk2++CSqQ/JvfZMzLahid2BorrA7XFg455H71XG7p/E6RwsjUdoBrrNztOqGhpno1J/TuNj3Zg/d0X25a0km08OPHn4Li8JtrduDKtsNtf2sF0wM4gC380zzUNFUvi+Y3QeJ0AjopYWiHGSDOhi3SBBPj3Ktp1JyLoPLPwCYdjrBrTYmJJMDjlc628YRApZTBvuzwjd45+9F4SuL2p+GkQxxtNIXB198j3THB09Ch4XANqH36jjbQFoF9N10nvJVnSwbTZgEARMEwBpezemaqE0D2a2dVw9R7n1qjwRG64O3G3mQCTJ6cV0/tT929Ulh8JF3Ek+SfAnM/mhgEwlMkyP1XDdp8FhcTiPZ0me0eHxU3HFo35jdiM/wCoeKvu1O2W0sNUa2faVWupsIn3S4EF3cL+AXHdnsGMNu7s74dMxeeFr8lGnC8qlltrsTUbQ3aFCmxwgb4e4xEC4eAXE/zLj3bKqUnEVi8u1DhA7gV7RgcfSrs96tVpnJzSRboS3KxTdTsrQqAe0c+oItvvBidQIsoTZZ4lvMBvJ/0j0Cap4xmQLhygH1XoO1P2Zl16T2O5OYwebWhc1iuyNej8WHJHFlx9UwKX2jTbLhaD33UhQJU34GjMOa9h4GfmFtuyqZ+F58khg/3fj6KYww4qR2TwqH771r/DX6VfvxSA0cMei2zBTmZUmYKoDd4I6fRFioD7paeoKBAjQ5d6WqYF2hJ6qwmpru9wP1WMruGbfMfVMCkfTqj8JHmoxW4HyV7UrOMe7nzEjreyCTf8/uU6Alh6NQ/EI70w3Du5AeaOCourQgCBwc2S9TYbHOLoExH3Mx3JltQnipQdU0xQU/winqR3wsTnsufosTo4jkQxrbx3m6jUrSbFLiuVAwVqc4R5Aug+2k2Fjroo1a27lnwlZhKZfJ3d3np9wmA9gMJvOmTzPEd9pXTYPEMpABoAv8Ru4n70AXP4fDRbed3GPS6s8EA3IR6+JVrFJe4dS3aBc2PeMj+3/dmpYfZ4cQXbpIuCRJHT9VVYeurTDV03hIS1S8wuGYALT1y8MlZUyqbDVlY0qqzZaHmlUvarbjsO0NpUn1Hva73wB7OnECXTmbgxqrP20AnQAnwuuXxW3nVKzdwQxkkbwh0lpE3yOgA4qGUjlavtHGXuc7m4y49T9E5hKxb8LiDlEn7KYx7iYIpOibuAsPCc8lX1Rci05xqsmao6LDdrq1OASCBxDfpPmrRnb1r2hr2Agf1H5rjqOMc3MBw4ESEUvpP03TwBt5qSju8P2vaIhz2cbA/O6uMPt2pUb/Dex410cO60FeYUaJHwm3CFEYqqw5T0QDPQMXXJkVWb3JzWnwdCrXbIwVQ33qZ6WHeAuapdpngRvPaDneyYpdoHzIrEH+6EQC5r9jqUxTxQ6OAn1nySdbsniGiWljxyMHuBzSx2pVNy8nrdTpbXe3h4AeYgoAWrYOuz4qTvNK1MQRmHDqFfUu01RuvdLo8CYTbO2T4hwDxwdun/AMUAcqMWOKz2jf5vFdS3bWGdG/hmTrAI9HfJRrYfA1Mi6mTzsOGbbjvQBzESbGVj6DomDHEgx3FWeJ2VSaTu12mP6XA9xAI803TwYDRu1y05kGd2Y0gmfBFGc4GlTaF1VHB7/wATmFx/lpgT1aRB6wp0+z9N4hzWMdyMbw7nW8EURyQcp0GjoukPYfek74bwlxIHmg1Ow1QEAOaQciHmPyTAqIWK2d2HxGjhH96xMZ5C0paviDMCyYlAIO+IgdclucxPCYYvcN4e6M9JVw0KNK4tHciNC1yoZ6dCsTVF6UARGlWtEQtaVVWFDEKhp1UwzEKn2HsdPQxafoY1clTxiZpY9ZNFpnXnHQ1xGYBPkvPcJj5Jk3I8V0VDaC5/bOw3NcalK7SZ3Rm0nhyWWsmiY3Tx2hU8fs9lajvAs9s1w3d7ebDczD2CR0yVEMSRZ4IPeE9QxHAgrNo0TMbhq15FMdHlwP8A+QgV6dVly0EDMxbvOSt6L5TbGSIzGoMR3hKDKCjtAjQx/SbfmnaW0wW624i/krcYVp/CFn+GMOkFKBSuZVa/+U+R81s4Fp0I6FOVOz7DlZK1NjVWfA5x5TI8EoPkDOz4yJHd9Fga8fjnqfqoHE1mWc0OjMwReJ0soHbkfFTPc6fl80RhUH/eKg0B++S0NpcWn76oP+OU5gscP9P1lSO06JzDh99URhQzdoNPHvCKzaDRnHjCQfXo8XDulQcaR/H4hEHS5biaZ1IPcfmitrAH3X98EH771zdT2Y/G1LVMaxtt8DvKXEOR6RhqrXUz/wD0snPdeJv/AJmkE96p6uNcD+A/5GfRcUNr5lrnED+7y4rbe0DNXnzT4i5Ha0duVGfDbpvAeRhWOB7Z1G2cXlvItP8Ava5eeN7Q0xffd996NR2tRfcvg8ZA8bojCo9IPbP+tw60aJ89Vi4YYqiM6rfELERlVHFe0UHHOykABOiC6o3r98Vsc4xsapdwtx5zyVu0LmSRMjuVtgNo75iDYZrTLI0i0FlNqEwJqlhib2jqqED3VNsplmGTFPCpUcFGMKbo0SnKOETLcHOVlPIcKqvXLbAwdJBhKBjnmSSVdVdkOdwniDpwiPmmcNspzR8M9N3/AJKWxwp6NF2UmOBlPUNhh2bB4R6QrqlhA0f+1UPGNw+jk7RrxlQq+Df+SVKKen2RacnVG9Hfl6ozex9T8OJqAcC1jvMiVfMxrv8AtP79z6rf71V/7Y/1N+qXQFXT7Iu1xVT/AEU/+KaZ2OGuJrk8hSH/AIJoVax/lHffylQ3ax/EO4n/AIpdD7BjsezXEYn/AFsE9YYsPZOiM6+I6e0t6Io2c8/FUcJ5n6BY3YbZu+eoH1RUHYP/AAbCgEOc98/zVHE917dyrcT2QwjxDTVHNtSf94IV/h9lNBvEcQ0fMq0w+zKI/GZ4Hdb/ALR80+gOAqfs6pOBAqYgO4ksEcgN0Kmx37LK7QTTrb3IkNPfcheyMwNAZmepcR5lMDAUon3I0Ja35oEfP3/oTFNjfl0GzW1GHxlwskn9msRBJo4ndBLSfZOdcSDEA2jVfRrKLWn3XgHhuj6Kft3l1nM6X+eSAPmwYJzPdqCq0m4mm9pc2LRImPohlwFiN0A/jEA951yX00zEu/ER1Wq1dhgkAnj+aIB84UqG+CRBAF7tPOwBkoFfs8SSRnqLDh14zEL6Ixuz8LVvVw9GpORdTput1IVe7sds854LDNHHcb5WQB8/1NktaR7wOuYCgaNPL3ZzgPz6WhfQeH2Dg2OmnhaAOh9kwf8AiR6LdXYuHdnhqE6+5Tv1G73ooHzy7B05uXDkIcPGbrS+g/8A0/hP/i4f/wCml/wWJ0cPmO5WxhSch4p5lMBEaQtFgyehajgD+IqxwtHd+EKLCeHimqZdxhWkkQ22N0XnVqtMJUEA5X1j1VOyjxJKdpWysEnAThe4cA56/nonKdIcFR4bGFvMdcuisaO1G2mQsmjRaRZ0sNEGLespmnhxCWoYkEAjVNMqjXyUssabQjMZDI/mjU2ZJanWINtUyzEZcRoBH6pDDt+5RqTpMTHXolW1py45IzHRYs8T9nLmlBllTwzTPviOVzr9FoYVkXcZOWWnVJvx5A90AH+nITByQWvLpJJnr8zYIgFmcI3i4C/CLZ6LZwIt8V8oLTPXwylV9Ku8GJfzzP3mn6eJOtQA53AtwztPhmgA37lwZFp952n0Uxgzb3W3yA3goDHu0vFpynuN/wBUxRx73G4gWuLjkAY4+qfQEKmBfENa3ukx4rGYWpGhGtvkRlZGp7SFw0RwuT9eGSOcU4EAixPP59yIhCrNnPcZkDkA0DwFuCytsp9ss+nkIVm2tP4YMx9SeARxE5XTiClWdnu4u0ycLxxy1+ai/AOP4iYuQQ3zMQVautpPmVHhbxtpOSIAiMMOLgTwHAZRMc1jtnQZ3stTM+IT3szGQBvGuvNZumLwnBCBwp3TcQLj7iVsYV3LSCNc7ZWOqb/djoelhZBfh84MTnxmcx4pACZhzOfL9bqLmgRceSM9l8zGo+iXqPc0GRxEjmdB95IGb9kOA/1BaWhXMW+SxAz5ephM0lixdKOZjDExT+i2sUsSD08vvgjN+qxYpGHbn4ojVixAEt8jUq0wVZ0C501PFYsSZpktmZDv9VutUIGZ8VixZfc1GKdUhtidNSjTJbOv5LFiGBYYVgjIa+qcww/hjx9FixCEaoD3R0HqUbZ9IGoZAPUclixIY3iaYEmBMi8XzCPtEX/yfMLFir7CD7OaC0SJ+wrBousWIXsBL8lpuQWLExEgvL9k7XrO24abq1U0wK3uF7iywMe6TFlixaZ9mB6fr3JPaRhojj8isWKBnOMxDp+J1+ZToed3M6+pWLFBTAioTmSe/kUWu8yLnJYsTAUfVMm58VixYg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80" name="AutoShape 12" descr="data:image/jpeg;base64,/9j/4AAQSkZJRgABAQAAAQABAAD/2wCEAAkGBhQSERQUExQVFRQVFxcXGBcYFxYaFxcYGBQVGBcXFxoYGyYeGBkjHBcUHy8gJCcpLCwsFR8xNTAqNSYrLCkBCQoKDgwOFw8PGikkHRwsLCwpLCwsLCwpLCwsKSwsLCksLCksKSwpLCwsLCwsLCwsKSwsLCkpLCwsLCwsLCwsLP/AABEIAMIBAwMBIgACEQEDEQH/xAAcAAACAgMBAQAAAAAAAAAAAAADBAIFAAEGBwj/xABDEAABAwIDBQUGAwYFAwUBAAABAAIRAyEEMUEFElFhcQaBkaGxEyIywdHwQuHxBxQjUmJyFYKSstJDU8IWM1SToiT/xAAaAQADAQEBAQAAAAAAAAAAAAAAAQIDBAUG/8QAJxEAAwEAAgEDAwQDAAAAAAAAAAERAhIhAxMxUSJBcQRSkaEUMrH/2gAMAwEAAhEDEQA/ADspIzaaI2mp7i+qPnaD3VsBT3VvdQBEBbAUg1SDUDpoNRAFgapAJBQlCruuBEGONx3ro9kdqAwBjmw2cxk0d5yXNBiaw+DLuQ4nIeCw83jxtfUbePesv6T0JlVrxIcCOINlOw1hcEzBuAs4wc4PqivwbpgvkAWNz3cl5z/Rr939HZ/kv9p3QKSxm16dMGTeLC91z2MwNWi0FlQlhGhjylICg98mCeJS8f6TL+p66Hv9TpdJdl/V7TiB7syPeE5clRYgNN225TdRrYVzfiBCHuru8fixjvBy78mtf7A4WkTdWtxbmVIwtwpimmcJgS/IE9ASpeklWNViixGfhyCRCi6kQJIgcTl4o5IOyAQ8TjGU27z3Bo569OKptrdtKNEFtMe1qcZ/htPM/i6DxXCY7alSs7eqOLjzyHIDIDkFjvzJextjxt+512O7cwSKbBGhcZ74H1QsP27fI3mNI5SCbcch4Ljg9Yakzoub1NfJv6eT2HZPbDBBrX1Xua8Z0y3f0sQWAiOvgulw/bbBvEis0cnBwPgRK+fqGJDdL6I378dPd6fMrn3nm62bYfBRH0fhdp0qomnUY/8AtcDHXgjly+a24knU+K6fYn7SMTh2hhIqMEWeDIH8rXAyO+YWT8XwX6h7K6qUIuclNh9p8Nimg03jeIncdZ45Rr3SrkBRyn2GlRAhyxOnosT5hxPKxTW9xO1sNumJB6IRpr6ROnhQW3FsMR/ZqQpoAAKakKaOKa3uIABuLN1G3VvcSGSoMBzVm3EFjS0RBCrGtRd5ZazS86gxRxWis8DRD/iMDjw1SuCwlJw95+6Yt1+aBVw97X6dfvxWGpqpdGqbUb7HsYSAQKgcOAy/XohYVtpBaTPwOJANusLez9lmqTeIH6KzwtKlTO68Nc4amIvpc+ax1tYTyu2aZy9OvpFZUqAtG8NTllFtZlM1atAAAMLspJJB69VYN2hRgtiBfQZk3sJSdelRFOBJdxAv38VC3Wk00U8xdNMrzg2GpAd7pyMZdU47s2/Qgj7yVeGq72bharSDeOE+a08u9YVWv5I8SWnGv4I4PYOrlbtDabTcBouSTYDvyCoO1HbKlgWHed7SsfhpggHkXfyt9dF49t7tbiMY/wDiPMaMbIY3/L8zJXE+fl70+jtys+P2XZ6L2p/adQp+7h2trPuC8zuN6HN9+Fua8x2z2mr4gj2tRzgMmiGtHRrYHfml8LuT71+9A2iIfaIPBaZWc9InVfYs5yjKgXKTR4qmxJEgtyo7h4HwWbjhYg8ef3kppUJU2Emym6BrJUv3hjWERvOOZyA+ZQ2VpN78yYHkppUGcKZsQ6TkW56aajPUeSsMLhxUeGhu6eeZtZV9LHOGpHOxz0k/VTGNqBhO8fdtax96ZvoLaKaxw6Os+lRAFZ81B/06e8YtYuJMN9eStNl/tEqUgAKjtzQPh8cpJ3l586oIub8hYfUqPT5I4p+4U9Zd+2KP+i0898jygx4rF5W3EwIn78Vin08/BXJnsj2giITmCpYfc9+d88iY4Lz/AGV2mcwATvtH4SdORzHoukw3aCi/UiM5GXhPivT9TO1K0eY/FrDspcUsFTn3nGJzgi055dVOts+m0ktfvCbCDlnBS+FrB5G6Q/KwM91jZWFXFS0/wWCcyJtw6I09J9N/0SpO1/0HtDGMqMADN1wMyIA8lVupRmrzZ7iDLKZMC9xcjUSPIImMxjazbtaHaEu+QEqceTg+KXX5K1nkuTff4Od3FsMTjcNOSdbsCpwHiFvrzZz7syz49a9kU+4pBisq2yKjRJbbjmt4XZTnmAItN5A9EvWzLQ9PVkK8MRGtVq7YDw2bHkDdJeyULy517Mesax7ohTcQZBgolUC0Ek6yAL8lsUlyHaTt7Tol1OgRUqC2+L02nW/4yOVual6VHlN9I6XF45lFpfUcGtGpPoMyeQXM7S/aYxoiizfJzc+QB0AufJef43aNSq5z6ji5/E+g0HQJN1VZa8lOnPinuezbB7W4atuit/CJ/GDNMnQEn4Dnnbmpdtf2gDCfwsNUFSoRnZzaY0PBz+WQ14Lx/BbSdTkA2OYORR8fUZIc0ZgRqPsZdy5m2332dCykugWKxr6ji55LnOMkm5JOpnNRZXIBAGmaX9oSeZTmGo5yDlBnmm9DSBDEOjS/9LVIONSd43AkdVssAFz3RJPzS53muJDfH08FNHCIpmN6CBxhMU69NtPImoSRmQN2BCFiK76huZAmNGjpwQPZ6nLzSbHBqltJwM5wIF3ADwIugYjFOeZcZKDCwIA2Hfei23zUmGVJ1OJRRw2ysc/vwTNCuIIMQfCdD5pT2cXt35LVTEd/cpA2TB5hEpVZOaFIcLwD1UYI0VUUHS1vELSUNfkFiY+i/cLzlxhYzFls+8Ym3eeOic9i18lstINwY15XEFL18MM7iNRdp424ck1oTQxhtovpuDmktdo4GPvoV0uF7egAe1aSYzbaeoJjzXGezIm0ttEZ2TmGDXAD19QtF5GjLXiWjsqX7QKIIMVRGsN/5K6wnbPCVhD6rWm0Fzd3LQkiPNeYVcG0GDInK1ukjyQG4Q5gyB3eqvnnRl6Tye3YVuHqgFlWmHcG1GOHcAU5VwlVgJFSeX6rwHeurnZHbPFYYgMqFzB+B8uZHCDl3EJPx6+zv5KXH4n4PV34x5EFxyj74rdPHVBbe8bri8J+0ipVhjxSpzru+7PG5TuD7TOfZ7t0CIIaIGWdpifVVx67SMmtXpnTvxLyLuMdVVbY21Sw1P2lVwA/CBBc88GDU+XFcv2k7UMpSfa+0yLWiQZ4EZAdQvMtobTqV371RxJyA0aODRoOST0sroa8T0+2dL2o/aBUxX8OmDSo6ifff/cRkP6RbiSudr1hMNBA6/lwS9CgXmB4px+EDRAudT8gsXu+505wsqIVNTPOJ/RRT9PCiL5C/wCqFWxbG/C2Tx07lHIviBbT429e5HGJbu7pbbR03B+Y5JanUm3nF1s0lLZSRaYShT3Q7eJv07jeybNIbki+p3W2HIcFUYb3bjxJgIn745xIMOBzieM24KG2VBl9VrZlomLcz8/RJPJN3cZhNUw2Y3bcUQuYCbDqZRyCCL6s204D5rW7qnfd4BRq0GEcD9+CVHBS3LlY/ohupiZNpUnVA0xBJTJot3QXGOSdFBFjTpZTcy+c9yLI0hYKM8O6yfIIKVWoUqwfhJET6IH7rzHVPkhQA1qIahtN40/RTeCIEx5FaBiwMnyCKENvqNn4PAmFtDNXl5LE6Muqoq04LXEnRwu1458+R4eNlgMSKzJAhw+Ic8lTbPrOJhp3XTME2jWZ0TWIqsc4TNGpFqjZg/3huXXks8+W+43j4LBzI0j0Q3Vd2+nolaW0qgtWbvN0e2/eIzCafSD2yDLTqDfvWtIgduJY4QSCDofUJdlU0Hg5sMwYt0PA5oX7qGj58ESnW3BDyCDodR0hAoN4nBU6glp3XcDkUth8OZ3Tn6KDtoU2ZGxyBB8Ama21qbmguIaR4m2Uq15HlQTwm6Aq0g3O2earcX2ie33Kbju8deg5c/BDxm1DVdDBbn6lKDD3nM8Tkm/K4T6aotWruebkk+p49UfD7OJ+Kw8/yTdDDajvP0Rn1ALC6yejTiRMMEAeCiWho3n9wC17QC5ueOg+nVI4rFkm2feR1vmeailQNiKxqWFm+qE7CAZ2++ClTrPPDuH3dYabjxlKjhJpY0W3idch5yt/vDAcipsoOjjHIIzcKNWEeEeamjgF9dsTMeE+SEzEx8JnuKPWwjTad3zUKWD3RZ3kioIyLcQ85GOrbLKbXmZcPD8kcUTq5/gB81IN/laSec/KEqOCvvjUnwRqFRxO6QQeKKG1Dpu9wlGbh3nNxHIW9EUILNoEn3g6OkKL30nZtdzmPUqybScBmSOd/UIjiDm0eCnkVxKZrKR/C63Nv1W92lo0/wCpvndWfsmnQR4LDgKZnKTwcnyFxK0mmL7s/wCYH9VntKc3FTvhOM2ZSHE96O6lTMWFvAI5DhVhlImzX31tHqpGmCYDHR/aDPW6s5YNB3BFa8c/JHIOIiNmHi3wP1WKyssRzK4o5pmL3TxHL4h0J9Edu0GugEuPA5ROdhPXgkKbnC0XOYjwI59ERw3SHNsZvxEajzUEjz6MAML4Y7Jwghp4wLx98E3gtnVaUlj98HlLTHBzbg+OaRwjyXg2JJygXOdhx5BTxG68OLSRFtW72hkSbi9jw5I5OdBEO4nbkf8AS3tCQ8QOsD1hBf2govE7p34sDA8+SqKcgjRwm4sCONjnmp0mi9p5363g8lS2xcTWJqmZOZ4ZdAouaXXcYEWnOOX1Rjh2P+Elh1EEjrp9FhwoY+H+8DYxJLe46+K1XkpDwao4poEQe780/Q3SJdvAdLeS0K+H3N1oPfYyNTdDwlICZdM+A8yk2NIlU2gI91pPkgsxLiZIG7wH1Qto44A7rRlmbfolTiHOEZch8zmUgCYzEzbIZwg+2A5nmPzUHWWg7gLpgG/fH8QPBRGMfxU6WEOb7BGFNlznoJs0dOPgVIwNGvf3nOPIZeZyTNSpDSRNuO93xPd4oO8xkQ6SIMAepN0V4qVQJb7gMgZDqZuT1QAu3HvMEc9B5rVTF1NSU2cKbRZozyjz9Vp+z8jn3pVDjFBjXcXeK0cUeJ8Spfukm3GFn+Hv4SONk+hdkHYk8T4lYcU7ifEpmlss/inu+qMzZoMWIS6HGVvtzxPiUWl71r+NvRPY7ZW6AW3GRyn1UadEgWRQFG1iw5DM3ufBO0HPP4mjiYt65rb8G/ON1vEolMwCGneiDPPlzRQgw97wAQ6bxEATJW8ZUIaX2txJvcDhzSZpOEPIIJyaDmdCU3thsMDZkmN73gL/AJJAVY2qQ7e3RbiXx5G6cdj6tdm62nnYloMdJNglcJgA4iYMXIDvmLK6q12uhpLtwfgpggRwcYnqAhwFTnHYN0/E0ci9s991itS3C8WjlvOt4WWIoytxBcPdcNx7ZvlPMRbvWqdUFo468+l1HE4hz/iyGQAAAQKToKQi4wmFc4S2xEFusmPUQCrpuCq1WkmlvjOd2ItmHCDNskTs+ymKYkE7wFjpER4ZzzXSUaw/P70Sg6cLS2Y6pPsx7zJlos89xz4WT+wNnPbWG80AODgWvbnBu2+tpy0XVswtM1W1SwF41BgmREjR0AnNMYijwuMx+SAK07FotqGoKTSXAjdPwySLt0a7TvStfZNN0+7F8jnbjCui0kfeSSIa0wfvuWeqi0LYHZ9PelzGuBIIJa20C4yG9pbkrfbPZVmIotaxzGiZBa0A5RyQaNGXDdkEQRnIIt6J3D1qrbM3apM+6eN9RcZdFon8kNHF439nNRlxNQ8A4Dy3fQrn6+wqrDuvG4eBBB9L9V7jgtyoxrwCJExOXJSxODa4FrhIOhAI8CrpJ4lQ7PDNxlO4XZ1PQCeh813O1+w281z8Md17b+y/C/k05tPIyOi84btOvTc4wQJhwcLC+V8ip7ZSiLaps0EW3ZOsTHMDil39nmHNz51dqeV8k5hNuNqQCIcdJB77ZDrCfqV2taS4CCMyfh55/cqK0XEyiOxmM+DekiJNx3RF+9L4R26RTqe6crxeZvIFldDabYBALgb2EhR32VZ3qeRye0jwBRyf3Fx+AFTBbw/CBrLSbfPvWv3do965/wAufjlyRH0XAhrWs3ANS6ZmQByTG9A5opUEPbPm1MeSZpUKkS8NE5C2Ua6om+htLpMxGmZJ66BFFCZoSLbo6/ldS/dGRZ8f5fzCHHVSA5FFCGzSZHE2RH0gBvANAjIAZ96C62a22sDqfNKhBfEsIMhm+bWeRHh+iE57iB7Ru5AJG5A6Ag8fldPtF7lENPoq5C4lPRwm9JLS7OBJ7rjh1S7ez8Ol9h/LJJ7/ANVfvqQLT3Z9yQfVe7IWzkoWg4oSfS3bM9xudruPjkFCtTDm3dDNb26c0YCbtk8XHI8m/W/JQrR8VQDdabAw0E8YzcfuFQhVlCRLaMt0MgT3LEeptkT8Mdc/NYmHRV1sMW3P5d6HhnQ7IGdCPRW9StAk2++CSqQ/JvfZMzLahid2BorrA7XFg455H71XG7p/E6RwsjUdoBrrNztOqGhpno1J/TuNj3Zg/d0X25a0km08OPHn4Li8JtrduDKtsNtf2sF0wM4gC380zzUNFUvi+Y3QeJ0AjopYWiHGSDOhi3SBBPj3Ktp1JyLoPLPwCYdjrBrTYmJJMDjlc628YRApZTBvuzwjd45+9F4SuL2p+GkQxxtNIXB198j3THB09Ch4XANqH36jjbQFoF9N10nvJVnSwbTZgEARMEwBpezemaqE0D2a2dVw9R7n1qjwRG64O3G3mQCTJ6cV0/tT929Ulh8JF3Ek+SfAnM/mhgEwlMkyP1XDdp8FhcTiPZ0me0eHxU3HFo35jdiM/wCoeKvu1O2W0sNUa2faVWupsIn3S4EF3cL+AXHdnsGMNu7s74dMxeeFr8lGnC8qlltrsTUbQ3aFCmxwgb4e4xEC4eAXE/zLj3bKqUnEVi8u1DhA7gV7RgcfSrs96tVpnJzSRboS3KxTdTsrQqAe0c+oItvvBidQIsoTZZ4lvMBvJ/0j0Cap4xmQLhygH1XoO1P2Zl16T2O5OYwebWhc1iuyNej8WHJHFlx9UwKX2jTbLhaD33UhQJU34GjMOa9h4GfmFtuyqZ+F58khg/3fj6KYww4qR2TwqH771r/DX6VfvxSA0cMei2zBTmZUmYKoDd4I6fRFioD7paeoKBAjQ5d6WqYF2hJ6qwmpru9wP1WMruGbfMfVMCkfTqj8JHmoxW4HyV7UrOMe7nzEjreyCTf8/uU6Alh6NQ/EI70w3Du5AeaOCourQgCBwc2S9TYbHOLoExH3Mx3JltQnipQdU0xQU/winqR3wsTnsufosTo4jkQxrbx3m6jUrSbFLiuVAwVqc4R5Aug+2k2Fjroo1a27lnwlZhKZfJ3d3np9wmA9gMJvOmTzPEd9pXTYPEMpABoAv8Ru4n70AXP4fDRbed3GPS6s8EA3IR6+JVrFJe4dS3aBc2PeMj+3/dmpYfZ4cQXbpIuCRJHT9VVYeurTDV03hIS1S8wuGYALT1y8MlZUyqbDVlY0qqzZaHmlUvarbjsO0NpUn1Hva73wB7OnECXTmbgxqrP20AnQAnwuuXxW3nVKzdwQxkkbwh0lpE3yOgA4qGUjlavtHGXuc7m4y49T9E5hKxb8LiDlEn7KYx7iYIpOibuAsPCc8lX1Rci05xqsmao6LDdrq1OASCBxDfpPmrRnb1r2hr2Agf1H5rjqOMc3MBw4ESEUvpP03TwBt5qSju8P2vaIhz2cbA/O6uMPt2pUb/Dex410cO60FeYUaJHwm3CFEYqqw5T0QDPQMXXJkVWb3JzWnwdCrXbIwVQ33qZ6WHeAuapdpngRvPaDneyYpdoHzIrEH+6EQC5r9jqUxTxQ6OAn1nySdbsniGiWljxyMHuBzSx2pVNy8nrdTpbXe3h4AeYgoAWrYOuz4qTvNK1MQRmHDqFfUu01RuvdLo8CYTbO2T4hwDxwdun/AMUAcqMWOKz2jf5vFdS3bWGdG/hmTrAI9HfJRrYfA1Mi6mTzsOGbbjvQBzESbGVj6DomDHEgx3FWeJ2VSaTu12mP6XA9xAI803TwYDRu1y05kGd2Y0gmfBFGc4GlTaF1VHB7/wATmFx/lpgT1aRB6wp0+z9N4hzWMdyMbw7nW8EURyQcp0GjoukPYfek74bwlxIHmg1Ow1QEAOaQciHmPyTAqIWK2d2HxGjhH96xMZ5C0paviDMCyYlAIO+IgdclucxPCYYvcN4e6M9JVw0KNK4tHciNC1yoZ6dCsTVF6UARGlWtEQtaVVWFDEKhp1UwzEKn2HsdPQxafoY1clTxiZpY9ZNFpnXnHQ1xGYBPkvPcJj5Jk3I8V0VDaC5/bOw3NcalK7SZ3Rm0nhyWWsmiY3Tx2hU8fs9lajvAs9s1w3d7ebDczD2CR0yVEMSRZ4IPeE9QxHAgrNo0TMbhq15FMdHlwP8A+QgV6dVly0EDMxbvOSt6L5TbGSIzGoMR3hKDKCjtAjQx/SbfmnaW0wW624i/krcYVp/CFn+GMOkFKBSuZVa/+U+R81s4Fp0I6FOVOz7DlZK1NjVWfA5x5TI8EoPkDOz4yJHd9Fga8fjnqfqoHE1mWc0OjMwReJ0soHbkfFTPc6fl80RhUH/eKg0B++S0NpcWn76oP+OU5gscP9P1lSO06JzDh99URhQzdoNPHvCKzaDRnHjCQfXo8XDulQcaR/H4hEHS5biaZ1IPcfmitrAH3X98EH771zdT2Y/G1LVMaxtt8DvKXEOR6RhqrXUz/wD0snPdeJv/AJmkE96p6uNcD+A/5GfRcUNr5lrnED+7y4rbe0DNXnzT4i5Ha0duVGfDbpvAeRhWOB7Z1G2cXlvItP8Ava5eeN7Q0xffd996NR2tRfcvg8ZA8bojCo9IPbP+tw60aJ89Vi4YYqiM6rfELERlVHFe0UHHOykABOiC6o3r98Vsc4xsapdwtx5zyVu0LmSRMjuVtgNo75iDYZrTLI0i0FlNqEwJqlhib2jqqED3VNsplmGTFPCpUcFGMKbo0SnKOETLcHOVlPIcKqvXLbAwdJBhKBjnmSSVdVdkOdwniDpwiPmmcNspzR8M9N3/AJKWxwp6NF2UmOBlPUNhh2bB4R6QrqlhA0f+1UPGNw+jk7RrxlQq+Df+SVKKen2RacnVG9Hfl6ozex9T8OJqAcC1jvMiVfMxrv8AtP79z6rf71V/7Y/1N+qXQFXT7Iu1xVT/AEU/+KaZ2OGuJrk8hSH/AIJoVax/lHffylQ3ax/EO4n/AIpdD7BjsezXEYn/AFsE9YYsPZOiM6+I6e0t6Io2c8/FUcJ5n6BY3YbZu+eoH1RUHYP/AAbCgEOc98/zVHE917dyrcT2QwjxDTVHNtSf94IV/h9lNBvEcQ0fMq0w+zKI/GZ4Hdb/ALR80+gOAqfs6pOBAqYgO4ksEcgN0Kmx37LK7QTTrb3IkNPfcheyMwNAZmepcR5lMDAUon3I0Ja35oEfP3/oTFNjfl0GzW1GHxlwskn9msRBJo4ndBLSfZOdcSDEA2jVfRrKLWn3XgHhuj6Kft3l1nM6X+eSAPmwYJzPdqCq0m4mm9pc2LRImPohlwFiN0A/jEA951yX00zEu/ER1Wq1dhgkAnj+aIB84UqG+CRBAF7tPOwBkoFfs8SSRnqLDh14zEL6Ixuz8LVvVw9GpORdTput1IVe7sds854LDNHHcb5WQB8/1NktaR7wOuYCgaNPL3ZzgPz6WhfQeH2Dg2OmnhaAOh9kwf8AiR6LdXYuHdnhqE6+5Tv1G73ooHzy7B05uXDkIcPGbrS+g/8A0/hP/i4f/wCml/wWJ0cPmO5WxhSch4p5lMBEaQtFgyehajgD+IqxwtHd+EKLCeHimqZdxhWkkQ22N0XnVqtMJUEA5X1j1VOyjxJKdpWysEnAThe4cA56/nonKdIcFR4bGFvMdcuisaO1G2mQsmjRaRZ0sNEGLespmnhxCWoYkEAjVNMqjXyUssabQjMZDI/mjU2ZJanWINtUyzEZcRoBH6pDDt+5RqTpMTHXolW1py45IzHRYs8T9nLmlBllTwzTPviOVzr9FoYVkXcZOWWnVJvx5A90AH+nITByQWvLpJJnr8zYIgFmcI3i4C/CLZ6LZwIt8V8oLTPXwylV9Ku8GJfzzP3mn6eJOtQA53AtwztPhmgA37lwZFp952n0Uxgzb3W3yA3goDHu0vFpynuN/wBUxRx73G4gWuLjkAY4+qfQEKmBfENa3ukx4rGYWpGhGtvkRlZGp7SFw0RwuT9eGSOcU4EAixPP59yIhCrNnPcZkDkA0DwFuCytsp9ss+nkIVm2tP4YMx9SeARxE5XTiClWdnu4u0ycLxxy1+ai/AOP4iYuQQ3zMQVautpPmVHhbxtpOSIAiMMOLgTwHAZRMc1jtnQZ3stTM+IT3szGQBvGuvNZumLwnBCBwp3TcQLj7iVsYV3LSCNc7ZWOqb/djoelhZBfh84MTnxmcx4pACZhzOfL9bqLmgRceSM9l8zGo+iXqPc0GRxEjmdB95IGb9kOA/1BaWhXMW+SxAz5ephM0lixdKOZjDExT+i2sUsSD08vvgjN+qxYpGHbn4ojVixAEt8jUq0wVZ0C501PFYsSZpktmZDv9VutUIGZ8VixZfc1GKdUhtidNSjTJbOv5LFiGBYYVgjIa+qcww/hjx9FixCEaoD3R0HqUbZ9IGoZAPUclixIY3iaYEmBMi8XzCPtEX/yfMLFir7CD7OaC0SJ+wrBousWIXsBL8lpuQWLExEgvL9k7XrO24abq1U0wK3uF7iywMe6TFlixaZ9mB6fr3JPaRhojj8isWKBnOMxDp+J1+ZToed3M6+pWLFBTAioTmSe/kUWu8yLnJYsTAUfVMm58VixYg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82" name="AutoShape 14" descr="data:image/jpeg;base64,/9j/4AAQSkZJRgABAQAAAQABAAD/2wCEAAkGBhQSERQUExQVFRQVFxcXGBcYFxYaFxcYGBQVGBcXFxoYGyYeGBkjHBcUHy8gJCcpLCwsFR8xNTAqNSYrLCkBCQoKDgwOFw8PGikkHRwsLCwpLCwsLCwpLCwsKSwsLCksLCksKSwpLCwsLCwsLCwsKSwsLCkpLCwsLCwsLCwsLP/AABEIAMIBAwMBIgACEQEDEQH/xAAcAAACAgMBAQAAAAAAAAAAAAADBAIFAAEGBwj/xABDEAABAwIDBQUGAwYFAwUBAAABAAIRAyEEMUEFElFhcQaBkaGxEyIywdHwQuHxBxQjUmJyFYKSstJDU8IWM1SToiT/xAAaAQADAQEBAQAAAAAAAAAAAAAAAQIDBAUG/8QAJxEAAwEAAgEDAwQDAAAAAAAAAAERAhIhAxMxUSJBcQRSkaEUMrH/2gAMAwEAAhEDEQA/ADspIzaaI2mp7i+qPnaD3VsBT3VvdQBEBbAUg1SDUDpoNRAFgapAJBQlCruuBEGONx3ro9kdqAwBjmw2cxk0d5yXNBiaw+DLuQ4nIeCw83jxtfUbePesv6T0JlVrxIcCOINlOw1hcEzBuAs4wc4PqivwbpgvkAWNz3cl5z/Rr939HZ/kv9p3QKSxm16dMGTeLC91z2MwNWi0FlQlhGhjylICg98mCeJS8f6TL+p66Hv9TpdJdl/V7TiB7syPeE5clRYgNN225TdRrYVzfiBCHuru8fixjvBy78mtf7A4WkTdWtxbmVIwtwpimmcJgS/IE9ASpeklWNViixGfhyCRCi6kQJIgcTl4o5IOyAQ8TjGU27z3Bo569OKptrdtKNEFtMe1qcZ/htPM/i6DxXCY7alSs7eqOLjzyHIDIDkFjvzJextjxt+512O7cwSKbBGhcZ74H1QsP27fI3mNI5SCbcch4Ljg9Yakzoub1NfJv6eT2HZPbDBBrX1Xua8Z0y3f0sQWAiOvgulw/bbBvEis0cnBwPgRK+fqGJDdL6I378dPd6fMrn3nm62bYfBRH0fhdp0qomnUY/8AtcDHXgjly+a24knU+K6fYn7SMTh2hhIqMEWeDIH8rXAyO+YWT8XwX6h7K6qUIuclNh9p8Nimg03jeIncdZ45Rr3SrkBRyn2GlRAhyxOnosT5hxPKxTW9xO1sNumJB6IRpr6ROnhQW3FsMR/ZqQpoAAKakKaOKa3uIABuLN1G3VvcSGSoMBzVm3EFjS0RBCrGtRd5ZazS86gxRxWis8DRD/iMDjw1SuCwlJw95+6Yt1+aBVw97X6dfvxWGpqpdGqbUb7HsYSAQKgcOAy/XohYVtpBaTPwOJANusLez9lmqTeIH6KzwtKlTO68Nc4amIvpc+ax1tYTyu2aZy9OvpFZUqAtG8NTllFtZlM1atAAAMLspJJB69VYN2hRgtiBfQZk3sJSdelRFOBJdxAv38VC3Wk00U8xdNMrzg2GpAd7pyMZdU47s2/Qgj7yVeGq72bharSDeOE+a08u9YVWv5I8SWnGv4I4PYOrlbtDabTcBouSTYDvyCoO1HbKlgWHed7SsfhpggHkXfyt9dF49t7tbiMY/wDiPMaMbIY3/L8zJXE+fl70+jtys+P2XZ6L2p/adQp+7h2trPuC8zuN6HN9+Fua8x2z2mr4gj2tRzgMmiGtHRrYHfml8LuT71+9A2iIfaIPBaZWc9InVfYs5yjKgXKTR4qmxJEgtyo7h4HwWbjhYg8ef3kppUJU2Emym6BrJUv3hjWERvOOZyA+ZQ2VpN78yYHkppUGcKZsQ6TkW56aajPUeSsMLhxUeGhu6eeZtZV9LHOGpHOxz0k/VTGNqBhO8fdtax96ZvoLaKaxw6Os+lRAFZ81B/06e8YtYuJMN9eStNl/tEqUgAKjtzQPh8cpJ3l586oIub8hYfUqPT5I4p+4U9Zd+2KP+i0898jygx4rF5W3EwIn78Vin08/BXJnsj2giITmCpYfc9+d88iY4Lz/AGV2mcwATvtH4SdORzHoukw3aCi/UiM5GXhPivT9TO1K0eY/FrDspcUsFTn3nGJzgi055dVOts+m0ktfvCbCDlnBS+FrB5G6Q/KwM91jZWFXFS0/wWCcyJtw6I09J9N/0SpO1/0HtDGMqMADN1wMyIA8lVupRmrzZ7iDLKZMC9xcjUSPIImMxjazbtaHaEu+QEqceTg+KXX5K1nkuTff4Od3FsMTjcNOSdbsCpwHiFvrzZz7syz49a9kU+4pBisq2yKjRJbbjmt4XZTnmAItN5A9EvWzLQ9PVkK8MRGtVq7YDw2bHkDdJeyULy517Mesax7ohTcQZBgolUC0Ek6yAL8lsUlyHaTt7Tol1OgRUqC2+L02nW/4yOVual6VHlN9I6XF45lFpfUcGtGpPoMyeQXM7S/aYxoiizfJzc+QB0AufJef43aNSq5z6ji5/E+g0HQJN1VZa8lOnPinuezbB7W4atuit/CJ/GDNMnQEn4Dnnbmpdtf2gDCfwsNUFSoRnZzaY0PBz+WQ14Lx/BbSdTkA2OYORR8fUZIc0ZgRqPsZdy5m2332dCykugWKxr6ji55LnOMkm5JOpnNRZXIBAGmaX9oSeZTmGo5yDlBnmm9DSBDEOjS/9LVIONSd43AkdVssAFz3RJPzS53muJDfH08FNHCIpmN6CBxhMU69NtPImoSRmQN2BCFiK76huZAmNGjpwQPZ6nLzSbHBqltJwM5wIF3ADwIugYjFOeZcZKDCwIA2Hfei23zUmGVJ1OJRRw2ysc/vwTNCuIIMQfCdD5pT2cXt35LVTEd/cpA2TB5hEpVZOaFIcLwD1UYI0VUUHS1vELSUNfkFiY+i/cLzlxhYzFls+8Ym3eeOic9i18lstINwY15XEFL18MM7iNRdp424ck1oTQxhtovpuDmktdo4GPvoV0uF7egAe1aSYzbaeoJjzXGezIm0ttEZ2TmGDXAD19QtF5GjLXiWjsqX7QKIIMVRGsN/5K6wnbPCVhD6rWm0Fzd3LQkiPNeYVcG0GDInK1ukjyQG4Q5gyB3eqvnnRl6Tye3YVuHqgFlWmHcG1GOHcAU5VwlVgJFSeX6rwHeurnZHbPFYYgMqFzB+B8uZHCDl3EJPx6+zv5KXH4n4PV34x5EFxyj74rdPHVBbe8bri8J+0ipVhjxSpzru+7PG5TuD7TOfZ7t0CIIaIGWdpifVVx67SMmtXpnTvxLyLuMdVVbY21Sw1P2lVwA/CBBc88GDU+XFcv2k7UMpSfa+0yLWiQZ4EZAdQvMtobTqV371RxJyA0aODRoOST0sroa8T0+2dL2o/aBUxX8OmDSo6ifff/cRkP6RbiSudr1hMNBA6/lwS9CgXmB4px+EDRAudT8gsXu+505wsqIVNTPOJ/RRT9PCiL5C/wCqFWxbG/C2Tx07lHIviBbT429e5HGJbu7pbbR03B+Y5JanUm3nF1s0lLZSRaYShT3Q7eJv07jeybNIbki+p3W2HIcFUYb3bjxJgIn745xIMOBzieM24KG2VBl9VrZlomLcz8/RJPJN3cZhNUw2Y3bcUQuYCbDqZRyCCL6s204D5rW7qnfd4BRq0GEcD9+CVHBS3LlY/ohupiZNpUnVA0xBJTJot3QXGOSdFBFjTpZTcy+c9yLI0hYKM8O6yfIIKVWoUqwfhJET6IH7rzHVPkhQA1qIahtN40/RTeCIEx5FaBiwMnyCKENvqNn4PAmFtDNXl5LE6Muqoq04LXEnRwu1458+R4eNlgMSKzJAhw+Ic8lTbPrOJhp3XTME2jWZ0TWIqsc4TNGpFqjZg/3huXXks8+W+43j4LBzI0j0Q3Vd2+nolaW0qgtWbvN0e2/eIzCafSD2yDLTqDfvWtIgduJY4QSCDofUJdlU0Hg5sMwYt0PA5oX7qGj58ESnW3BDyCDodR0hAoN4nBU6glp3XcDkUth8OZ3Tn6KDtoU2ZGxyBB8Ama21qbmguIaR4m2Uq15HlQTwm6Aq0g3O2earcX2ie33Kbju8deg5c/BDxm1DVdDBbn6lKDD3nM8Tkm/K4T6aotWruebkk+p49UfD7OJ+Kw8/yTdDDajvP0Rn1ALC6yejTiRMMEAeCiWho3n9wC17QC5ueOg+nVI4rFkm2feR1vmeailQNiKxqWFm+qE7CAZ2++ClTrPPDuH3dYabjxlKjhJpY0W3idch5yt/vDAcipsoOjjHIIzcKNWEeEeamjgF9dsTMeE+SEzEx8JnuKPWwjTad3zUKWD3RZ3kioIyLcQ85GOrbLKbXmZcPD8kcUTq5/gB81IN/laSec/KEqOCvvjUnwRqFRxO6QQeKKG1Dpu9wlGbh3nNxHIW9EUILNoEn3g6OkKL30nZtdzmPUqybScBmSOd/UIjiDm0eCnkVxKZrKR/C63Nv1W92lo0/wCpvndWfsmnQR4LDgKZnKTwcnyFxK0mmL7s/wCYH9VntKc3FTvhOM2ZSHE96O6lTMWFvAI5DhVhlImzX31tHqpGmCYDHR/aDPW6s5YNB3BFa8c/JHIOIiNmHi3wP1WKyssRzK4o5pmL3TxHL4h0J9Edu0GugEuPA5ROdhPXgkKbnC0XOYjwI59ERw3SHNsZvxEajzUEjz6MAML4Y7Jwghp4wLx98E3gtnVaUlj98HlLTHBzbg+OaRwjyXg2JJygXOdhx5BTxG68OLSRFtW72hkSbi9jw5I5OdBEO4nbkf8AS3tCQ8QOsD1hBf2govE7p34sDA8+SqKcgjRwm4sCONjnmp0mi9p5363g8lS2xcTWJqmZOZ4ZdAouaXXcYEWnOOX1Rjh2P+Elh1EEjrp9FhwoY+H+8DYxJLe46+K1XkpDwao4poEQe780/Q3SJdvAdLeS0K+H3N1oPfYyNTdDwlICZdM+A8yk2NIlU2gI91pPkgsxLiZIG7wH1Qto44A7rRlmbfolTiHOEZch8zmUgCYzEzbIZwg+2A5nmPzUHWWg7gLpgG/fH8QPBRGMfxU6WEOb7BGFNlznoJs0dOPgVIwNGvf3nOPIZeZyTNSpDSRNuO93xPd4oO8xkQ6SIMAepN0V4qVQJb7gMgZDqZuT1QAu3HvMEc9B5rVTF1NSU2cKbRZozyjz9Vp+z8jn3pVDjFBjXcXeK0cUeJ8Spfukm3GFn+Hv4SONk+hdkHYk8T4lYcU7ifEpmlss/inu+qMzZoMWIS6HGVvtzxPiUWl71r+NvRPY7ZW6AW3GRyn1UadEgWRQFG1iw5DM3ufBO0HPP4mjiYt65rb8G/ON1vEolMwCGneiDPPlzRQgw97wAQ6bxEATJW8ZUIaX2txJvcDhzSZpOEPIIJyaDmdCU3thsMDZkmN73gL/AJJAVY2qQ7e3RbiXx5G6cdj6tdm62nnYloMdJNglcJgA4iYMXIDvmLK6q12uhpLtwfgpggRwcYnqAhwFTnHYN0/E0ci9s991itS3C8WjlvOt4WWIoytxBcPdcNx7ZvlPMRbvWqdUFo468+l1HE4hz/iyGQAAAQKToKQi4wmFc4S2xEFusmPUQCrpuCq1WkmlvjOd2ItmHCDNskTs+ymKYkE7wFjpER4ZzzXSUaw/P70Sg6cLS2Y6pPsx7zJlos89xz4WT+wNnPbWG80AODgWvbnBu2+tpy0XVswtM1W1SwF41BgmREjR0AnNMYijwuMx+SAK07FotqGoKTSXAjdPwySLt0a7TvStfZNN0+7F8jnbjCui0kfeSSIa0wfvuWeqi0LYHZ9PelzGuBIIJa20C4yG9pbkrfbPZVmIotaxzGiZBa0A5RyQaNGXDdkEQRnIIt6J3D1qrbM3apM+6eN9RcZdFon8kNHF439nNRlxNQ8A4Dy3fQrn6+wqrDuvG4eBBB9L9V7jgtyoxrwCJExOXJSxODa4FrhIOhAI8CrpJ4lQ7PDNxlO4XZ1PQCeh813O1+w281z8Md17b+y/C/k05tPIyOi84btOvTc4wQJhwcLC+V8ip7ZSiLaps0EW3ZOsTHMDil39nmHNz51dqeV8k5hNuNqQCIcdJB77ZDrCfqV2taS4CCMyfh55/cqK0XEyiOxmM+DekiJNx3RF+9L4R26RTqe6crxeZvIFldDabYBALgb2EhR32VZ3qeRye0jwBRyf3Fx+AFTBbw/CBrLSbfPvWv3do965/wAufjlyRH0XAhrWs3ANS6ZmQByTG9A5opUEPbPm1MeSZpUKkS8NE5C2Ua6om+htLpMxGmZJ66BFFCZoSLbo6/ldS/dGRZ8f5fzCHHVSA5FFCGzSZHE2RH0gBvANAjIAZ96C62a22sDqfNKhBfEsIMhm+bWeRHh+iE57iB7Ru5AJG5A6Ag8fldPtF7lENPoq5C4lPRwm9JLS7OBJ7rjh1S7ez8Ol9h/LJJ7/ANVfvqQLT3Z9yQfVe7IWzkoWg4oSfS3bM9xudruPjkFCtTDm3dDNb26c0YCbtk8XHI8m/W/JQrR8VQDdabAw0E8YzcfuFQhVlCRLaMt0MgT3LEeptkT8Mdc/NYmHRV1sMW3P5d6HhnQ7IGdCPRW9StAk2++CSqQ/JvfZMzLahid2BorrA7XFg455H71XG7p/E6RwsjUdoBrrNztOqGhpno1J/TuNj3Zg/d0X25a0km08OPHn4Li8JtrduDKtsNtf2sF0wM4gC380zzUNFUvi+Y3QeJ0AjopYWiHGSDOhi3SBBPj3Ktp1JyLoPLPwCYdjrBrTYmJJMDjlc628YRApZTBvuzwjd45+9F4SuL2p+GkQxxtNIXB198j3THB09Ch4XANqH36jjbQFoF9N10nvJVnSwbTZgEARMEwBpezemaqE0D2a2dVw9R7n1qjwRG64O3G3mQCTJ6cV0/tT929Ulh8JF3Ek+SfAnM/mhgEwlMkyP1XDdp8FhcTiPZ0me0eHxU3HFo35jdiM/wCoeKvu1O2W0sNUa2faVWupsIn3S4EF3cL+AXHdnsGMNu7s74dMxeeFr8lGnC8qlltrsTUbQ3aFCmxwgb4e4xEC4eAXE/zLj3bKqUnEVi8u1DhA7gV7RgcfSrs96tVpnJzSRboS3KxTdTsrQqAe0c+oItvvBidQIsoTZZ4lvMBvJ/0j0Cap4xmQLhygH1XoO1P2Zl16T2O5OYwebWhc1iuyNej8WHJHFlx9UwKX2jTbLhaD33UhQJU34GjMOa9h4GfmFtuyqZ+F58khg/3fj6KYww4qR2TwqH771r/DX6VfvxSA0cMei2zBTmZUmYKoDd4I6fRFioD7paeoKBAjQ5d6WqYF2hJ6qwmpru9wP1WMruGbfMfVMCkfTqj8JHmoxW4HyV7UrOMe7nzEjreyCTf8/uU6Alh6NQ/EI70w3Du5AeaOCourQgCBwc2S9TYbHOLoExH3Mx3JltQnipQdU0xQU/winqR3wsTnsufosTo4jkQxrbx3m6jUrSbFLiuVAwVqc4R5Aug+2k2Fjroo1a27lnwlZhKZfJ3d3np9wmA9gMJvOmTzPEd9pXTYPEMpABoAv8Ru4n70AXP4fDRbed3GPS6s8EA3IR6+JVrFJe4dS3aBc2PeMj+3/dmpYfZ4cQXbpIuCRJHT9VVYeurTDV03hIS1S8wuGYALT1y8MlZUyqbDVlY0qqzZaHmlUvarbjsO0NpUn1Hva73wB7OnECXTmbgxqrP20AnQAnwuuXxW3nVKzdwQxkkbwh0lpE3yOgA4qGUjlavtHGXuc7m4y49T9E5hKxb8LiDlEn7KYx7iYIpOibuAsPCc8lX1Rci05xqsmao6LDdrq1OASCBxDfpPmrRnb1r2hr2Agf1H5rjqOMc3MBw4ESEUvpP03TwBt5qSju8P2vaIhz2cbA/O6uMPt2pUb/Dex410cO60FeYUaJHwm3CFEYqqw5T0QDPQMXXJkVWb3JzWnwdCrXbIwVQ33qZ6WHeAuapdpngRvPaDneyYpdoHzIrEH+6EQC5r9jqUxTxQ6OAn1nySdbsniGiWljxyMHuBzSx2pVNy8nrdTpbXe3h4AeYgoAWrYOuz4qTvNK1MQRmHDqFfUu01RuvdLo8CYTbO2T4hwDxwdun/AMUAcqMWOKz2jf5vFdS3bWGdG/hmTrAI9HfJRrYfA1Mi6mTzsOGbbjvQBzESbGVj6DomDHEgx3FWeJ2VSaTu12mP6XA9xAI803TwYDRu1y05kGd2Y0gmfBFGc4GlTaF1VHB7/wATmFx/lpgT1aRB6wp0+z9N4hzWMdyMbw7nW8EURyQcp0GjoukPYfek74bwlxIHmg1Ow1QEAOaQciHmPyTAqIWK2d2HxGjhH96xMZ5C0paviDMCyYlAIO+IgdclucxPCYYvcN4e6M9JVw0KNK4tHciNC1yoZ6dCsTVF6UARGlWtEQtaVVWFDEKhp1UwzEKn2HsdPQxafoY1clTxiZpY9ZNFpnXnHQ1xGYBPkvPcJj5Jk3I8V0VDaC5/bOw3NcalK7SZ3Rm0nhyWWsmiY3Tx2hU8fs9lajvAs9s1w3d7ebDczD2CR0yVEMSRZ4IPeE9QxHAgrNo0TMbhq15FMdHlwP8A+QgV6dVly0EDMxbvOSt6L5TbGSIzGoMR3hKDKCjtAjQx/SbfmnaW0wW624i/krcYVp/CFn+GMOkFKBSuZVa/+U+R81s4Fp0I6FOVOz7DlZK1NjVWfA5x5TI8EoPkDOz4yJHd9Fga8fjnqfqoHE1mWc0OjMwReJ0soHbkfFTPc6fl80RhUH/eKg0B++S0NpcWn76oP+OU5gscP9P1lSO06JzDh99URhQzdoNPHvCKzaDRnHjCQfXo8XDulQcaR/H4hEHS5biaZ1IPcfmitrAH3X98EH771zdT2Y/G1LVMaxtt8DvKXEOR6RhqrXUz/wD0snPdeJv/AJmkE96p6uNcD+A/5GfRcUNr5lrnED+7y4rbe0DNXnzT4i5Ha0duVGfDbpvAeRhWOB7Z1G2cXlvItP8Ava5eeN7Q0xffd996NR2tRfcvg8ZA8bojCo9IPbP+tw60aJ89Vi4YYqiM6rfELERlVHFe0UHHOykABOiC6o3r98Vsc4xsapdwtx5zyVu0LmSRMjuVtgNo75iDYZrTLI0i0FlNqEwJqlhib2jqqED3VNsplmGTFPCpUcFGMKbo0SnKOETLcHOVlPIcKqvXLbAwdJBhKBjnmSSVdVdkOdwniDpwiPmmcNspzR8M9N3/AJKWxwp6NF2UmOBlPUNhh2bB4R6QrqlhA0f+1UPGNw+jk7RrxlQq+Df+SVKKen2RacnVG9Hfl6ozex9T8OJqAcC1jvMiVfMxrv8AtP79z6rf71V/7Y/1N+qXQFXT7Iu1xVT/AEU/+KaZ2OGuJrk8hSH/AIJoVax/lHffylQ3ax/EO4n/AIpdD7BjsezXEYn/AFsE9YYsPZOiM6+I6e0t6Io2c8/FUcJ5n6BY3YbZu+eoH1RUHYP/AAbCgEOc98/zVHE917dyrcT2QwjxDTVHNtSf94IV/h9lNBvEcQ0fMq0w+zKI/GZ4Hdb/ALR80+gOAqfs6pOBAqYgO4ksEcgN0Kmx37LK7QTTrb3IkNPfcheyMwNAZmepcR5lMDAUon3I0Ja35oEfP3/oTFNjfl0GzW1GHxlwskn9msRBJo4ndBLSfZOdcSDEA2jVfRrKLWn3XgHhuj6Kft3l1nM6X+eSAPmwYJzPdqCq0m4mm9pc2LRImPohlwFiN0A/jEA951yX00zEu/ER1Wq1dhgkAnj+aIB84UqG+CRBAF7tPOwBkoFfs8SSRnqLDh14zEL6Ixuz8LVvVw9GpORdTput1IVe7sds854LDNHHcb5WQB8/1NktaR7wOuYCgaNPL3ZzgPz6WhfQeH2Dg2OmnhaAOh9kwf8AiR6LdXYuHdnhqE6+5Tv1G73ooHzy7B05uXDkIcPGbrS+g/8A0/hP/i4f/wCml/wWJ0cPmO5WxhSch4p5lMBEaQtFgyehajgD+IqxwtHd+EKLCeHimqZdxhWkkQ22N0XnVqtMJUEA5X1j1VOyjxJKdpWysEnAThe4cA56/nonKdIcFR4bGFvMdcuisaO1G2mQsmjRaRZ0sNEGLespmnhxCWoYkEAjVNMqjXyUssabQjMZDI/mjU2ZJanWINtUyzEZcRoBH6pDDt+5RqTpMTHXolW1py45IzHRYs8T9nLmlBllTwzTPviOVzr9FoYVkXcZOWWnVJvx5A90AH+nITByQWvLpJJnr8zYIgFmcI3i4C/CLZ6LZwIt8V8oLTPXwylV9Ku8GJfzzP3mn6eJOtQA53AtwztPhmgA37lwZFp952n0Uxgzb3W3yA3goDHu0vFpynuN/wBUxRx73G4gWuLjkAY4+qfQEKmBfENa3ukx4rGYWpGhGtvkRlZGp7SFw0RwuT9eGSOcU4EAixPP59yIhCrNnPcZkDkA0DwFuCytsp9ss+nkIVm2tP4YMx9SeARxE5XTiClWdnu4u0ycLxxy1+ai/AOP4iYuQQ3zMQVautpPmVHhbxtpOSIAiMMOLgTwHAZRMc1jtnQZ3stTM+IT3szGQBvGuvNZumLwnBCBwp3TcQLj7iVsYV3LSCNc7ZWOqb/djoelhZBfh84MTnxmcx4pACZhzOfL9bqLmgRceSM9l8zGo+iXqPc0GRxEjmdB95IGb9kOA/1BaWhXMW+SxAz5ephM0lixdKOZjDExT+i2sUsSD08vvgjN+qxYpGHbn4ojVixAEt8jUq0wVZ0C501PFYsSZpktmZDv9VutUIGZ8VixZfc1GKdUhtidNSjTJbOv5LFiGBYYVgjIa+qcww/hjx9FixCEaoD3R0HqUbZ9IGoZAPUclixIY3iaYEmBMi8XzCPtEX/yfMLFir7CD7OaC0SJ+wrBousWIXsBL8lpuQWLExEgvL9k7XrO24abq1U0wK3uF7iywMe6TFlixaZ9mB6fr3JPaRhojj8isWKBnOMxDp+J1+ZToed3M6+pWLFBTAioTmSe/kUWu8yLnJYsTAUfVMm58VixYg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84" name="AutoShape 16" descr="data:image/jpeg;base64,/9j/4AAQSkZJRgABAQAAAQABAAD/2wCEAAkGBhQSERQUExQVFRQVFxcXGBcYFxYaFxcYGBQVGBcXFxoYGyYeGBkjHBcUHy8gJCcpLCwsFR8xNTAqNSYrLCkBCQoKDgwOFw8PGikkHRwsLCwpLCwsLCwpLCwsKSwsLCksLCksKSwpLCwsLCwsLCwsKSwsLCkpLCwsLCwsLCwsLP/AABEIAMIBAwMBIgACEQEDEQH/xAAcAAACAgMBAQAAAAAAAAAAAAADBAIFAAEGBwj/xABDEAABAwIDBQUGAwYFAwUBAAABAAIRAyEEMUEFElFhcQaBkaGxEyIywdHwQuHxBxQjUmJyFYKSstJDU8IWM1SToiT/xAAaAQADAQEBAQAAAAAAAAAAAAAAAQIDBAUG/8QAJxEAAwEAAgEDAwQDAAAAAAAAAAERAhIhAxMxUSJBcQRSkaEUMrH/2gAMAwEAAhEDEQA/ADspIzaaI2mp7i+qPnaD3VsBT3VvdQBEBbAUg1SDUDpoNRAFgapAJBQlCruuBEGONx3ro9kdqAwBjmw2cxk0d5yXNBiaw+DLuQ4nIeCw83jxtfUbePesv6T0JlVrxIcCOINlOw1hcEzBuAs4wc4PqivwbpgvkAWNz3cl5z/Rr939HZ/kv9p3QKSxm16dMGTeLC91z2MwNWi0FlQlhGhjylICg98mCeJS8f6TL+p66Hv9TpdJdl/V7TiB7syPeE5clRYgNN225TdRrYVzfiBCHuru8fixjvBy78mtf7A4WkTdWtxbmVIwtwpimmcJgS/IE9ASpeklWNViixGfhyCRCi6kQJIgcTl4o5IOyAQ8TjGU27z3Bo569OKptrdtKNEFtMe1qcZ/htPM/i6DxXCY7alSs7eqOLjzyHIDIDkFjvzJextjxt+512O7cwSKbBGhcZ74H1QsP27fI3mNI5SCbcch4Ljg9Yakzoub1NfJv6eT2HZPbDBBrX1Xua8Z0y3f0sQWAiOvgulw/bbBvEis0cnBwPgRK+fqGJDdL6I378dPd6fMrn3nm62bYfBRH0fhdp0qomnUY/8AtcDHXgjly+a24knU+K6fYn7SMTh2hhIqMEWeDIH8rXAyO+YWT8XwX6h7K6qUIuclNh9p8Nimg03jeIncdZ45Rr3SrkBRyn2GlRAhyxOnosT5hxPKxTW9xO1sNumJB6IRpr6ROnhQW3FsMR/ZqQpoAAKakKaOKa3uIABuLN1G3VvcSGSoMBzVm3EFjS0RBCrGtRd5ZazS86gxRxWis8DRD/iMDjw1SuCwlJw95+6Yt1+aBVw97X6dfvxWGpqpdGqbUb7HsYSAQKgcOAy/XohYVtpBaTPwOJANusLez9lmqTeIH6KzwtKlTO68Nc4amIvpc+ax1tYTyu2aZy9OvpFZUqAtG8NTllFtZlM1atAAAMLspJJB69VYN2hRgtiBfQZk3sJSdelRFOBJdxAv38VC3Wk00U8xdNMrzg2GpAd7pyMZdU47s2/Qgj7yVeGq72bharSDeOE+a08u9YVWv5I8SWnGv4I4PYOrlbtDabTcBouSTYDvyCoO1HbKlgWHed7SsfhpggHkXfyt9dF49t7tbiMY/wDiPMaMbIY3/L8zJXE+fl70+jtys+P2XZ6L2p/adQp+7h2trPuC8zuN6HN9+Fua8x2z2mr4gj2tRzgMmiGtHRrYHfml8LuT71+9A2iIfaIPBaZWc9InVfYs5yjKgXKTR4qmxJEgtyo7h4HwWbjhYg8ef3kppUJU2Emym6BrJUv3hjWERvOOZyA+ZQ2VpN78yYHkppUGcKZsQ6TkW56aajPUeSsMLhxUeGhu6eeZtZV9LHOGpHOxz0k/VTGNqBhO8fdtax96ZvoLaKaxw6Os+lRAFZ81B/06e8YtYuJMN9eStNl/tEqUgAKjtzQPh8cpJ3l586oIub8hYfUqPT5I4p+4U9Zd+2KP+i0898jygx4rF5W3EwIn78Vin08/BXJnsj2giITmCpYfc9+d88iY4Lz/AGV2mcwATvtH4SdORzHoukw3aCi/UiM5GXhPivT9TO1K0eY/FrDspcUsFTn3nGJzgi055dVOts+m0ktfvCbCDlnBS+FrB5G6Q/KwM91jZWFXFS0/wWCcyJtw6I09J9N/0SpO1/0HtDGMqMADN1wMyIA8lVupRmrzZ7iDLKZMC9xcjUSPIImMxjazbtaHaEu+QEqceTg+KXX5K1nkuTff4Od3FsMTjcNOSdbsCpwHiFvrzZz7syz49a9kU+4pBisq2yKjRJbbjmt4XZTnmAItN5A9EvWzLQ9PVkK8MRGtVq7YDw2bHkDdJeyULy517Mesax7ohTcQZBgolUC0Ek6yAL8lsUlyHaTt7Tol1OgRUqC2+L02nW/4yOVual6VHlN9I6XF45lFpfUcGtGpPoMyeQXM7S/aYxoiizfJzc+QB0AufJef43aNSq5z6ji5/E+g0HQJN1VZa8lOnPinuezbB7W4atuit/CJ/GDNMnQEn4Dnnbmpdtf2gDCfwsNUFSoRnZzaY0PBz+WQ14Lx/BbSdTkA2OYORR8fUZIc0ZgRqPsZdy5m2332dCykugWKxr6ji55LnOMkm5JOpnNRZXIBAGmaX9oSeZTmGo5yDlBnmm9DSBDEOjS/9LVIONSd43AkdVssAFz3RJPzS53muJDfH08FNHCIpmN6CBxhMU69NtPImoSRmQN2BCFiK76huZAmNGjpwQPZ6nLzSbHBqltJwM5wIF3ADwIugYjFOeZcZKDCwIA2Hfei23zUmGVJ1OJRRw2ysc/vwTNCuIIMQfCdD5pT2cXt35LVTEd/cpA2TB5hEpVZOaFIcLwD1UYI0VUUHS1vELSUNfkFiY+i/cLzlxhYzFls+8Ym3eeOic9i18lstINwY15XEFL18MM7iNRdp424ck1oTQxhtovpuDmktdo4GPvoV0uF7egAe1aSYzbaeoJjzXGezIm0ttEZ2TmGDXAD19QtF5GjLXiWjsqX7QKIIMVRGsN/5K6wnbPCVhD6rWm0Fzd3LQkiPNeYVcG0GDInK1ukjyQG4Q5gyB3eqvnnRl6Tye3YVuHqgFlWmHcG1GOHcAU5VwlVgJFSeX6rwHeurnZHbPFYYgMqFzB+B8uZHCDl3EJPx6+zv5KXH4n4PV34x5EFxyj74rdPHVBbe8bri8J+0ipVhjxSpzru+7PG5TuD7TOfZ7t0CIIaIGWdpifVVx67SMmtXpnTvxLyLuMdVVbY21Sw1P2lVwA/CBBc88GDU+XFcv2k7UMpSfa+0yLWiQZ4EZAdQvMtobTqV371RxJyA0aODRoOST0sroa8T0+2dL2o/aBUxX8OmDSo6ifff/cRkP6RbiSudr1hMNBA6/lwS9CgXmB4px+EDRAudT8gsXu+505wsqIVNTPOJ/RRT9PCiL5C/wCqFWxbG/C2Tx07lHIviBbT429e5HGJbu7pbbR03B+Y5JanUm3nF1s0lLZSRaYShT3Q7eJv07jeybNIbki+p3W2HIcFUYb3bjxJgIn745xIMOBzieM24KG2VBl9VrZlomLcz8/RJPJN3cZhNUw2Y3bcUQuYCbDqZRyCCL6s204D5rW7qnfd4BRq0GEcD9+CVHBS3LlY/ohupiZNpUnVA0xBJTJot3QXGOSdFBFjTpZTcy+c9yLI0hYKM8O6yfIIKVWoUqwfhJET6IH7rzHVPkhQA1qIahtN40/RTeCIEx5FaBiwMnyCKENvqNn4PAmFtDNXl5LE6Muqoq04LXEnRwu1458+R4eNlgMSKzJAhw+Ic8lTbPrOJhp3XTME2jWZ0TWIqsc4TNGpFqjZg/3huXXks8+W+43j4LBzI0j0Q3Vd2+nolaW0qgtWbvN0e2/eIzCafSD2yDLTqDfvWtIgduJY4QSCDofUJdlU0Hg5sMwYt0PA5oX7qGj58ESnW3BDyCDodR0hAoN4nBU6glp3XcDkUth8OZ3Tn6KDtoU2ZGxyBB8Ama21qbmguIaR4m2Uq15HlQTwm6Aq0g3O2earcX2ie33Kbju8deg5c/BDxm1DVdDBbn6lKDD3nM8Tkm/K4T6aotWruebkk+p49UfD7OJ+Kw8/yTdDDajvP0Rn1ALC6yejTiRMMEAeCiWho3n9wC17QC5ueOg+nVI4rFkm2feR1vmeailQNiKxqWFm+qE7CAZ2++ClTrPPDuH3dYabjxlKjhJpY0W3idch5yt/vDAcipsoOjjHIIzcKNWEeEeamjgF9dsTMeE+SEzEx8JnuKPWwjTad3zUKWD3RZ3kioIyLcQ85GOrbLKbXmZcPD8kcUTq5/gB81IN/laSec/KEqOCvvjUnwRqFRxO6QQeKKG1Dpu9wlGbh3nNxHIW9EUILNoEn3g6OkKL30nZtdzmPUqybScBmSOd/UIjiDm0eCnkVxKZrKR/C63Nv1W92lo0/wCpvndWfsmnQR4LDgKZnKTwcnyFxK0mmL7s/wCYH9VntKc3FTvhOM2ZSHE96O6lTMWFvAI5DhVhlImzX31tHqpGmCYDHR/aDPW6s5YNB3BFa8c/JHIOIiNmHi3wP1WKyssRzK4o5pmL3TxHL4h0J9Edu0GugEuPA5ROdhPXgkKbnC0XOYjwI59ERw3SHNsZvxEajzUEjz6MAML4Y7Jwghp4wLx98E3gtnVaUlj98HlLTHBzbg+OaRwjyXg2JJygXOdhx5BTxG68OLSRFtW72hkSbi9jw5I5OdBEO4nbkf8AS3tCQ8QOsD1hBf2govE7p34sDA8+SqKcgjRwm4sCONjnmp0mi9p5363g8lS2xcTWJqmZOZ4ZdAouaXXcYEWnOOX1Rjh2P+Elh1EEjrp9FhwoY+H+8DYxJLe46+K1XkpDwao4poEQe780/Q3SJdvAdLeS0K+H3N1oPfYyNTdDwlICZdM+A8yk2NIlU2gI91pPkgsxLiZIG7wH1Qto44A7rRlmbfolTiHOEZch8zmUgCYzEzbIZwg+2A5nmPzUHWWg7gLpgG/fH8QPBRGMfxU6WEOb7BGFNlznoJs0dOPgVIwNGvf3nOPIZeZyTNSpDSRNuO93xPd4oO8xkQ6SIMAepN0V4qVQJb7gMgZDqZuT1QAu3HvMEc9B5rVTF1NSU2cKbRZozyjz9Vp+z8jn3pVDjFBjXcXeK0cUeJ8Spfukm3GFn+Hv4SONk+hdkHYk8T4lYcU7ifEpmlss/inu+qMzZoMWIS6HGVvtzxPiUWl71r+NvRPY7ZW6AW3GRyn1UadEgWRQFG1iw5DM3ufBO0HPP4mjiYt65rb8G/ON1vEolMwCGneiDPPlzRQgw97wAQ6bxEATJW8ZUIaX2txJvcDhzSZpOEPIIJyaDmdCU3thsMDZkmN73gL/AJJAVY2qQ7e3RbiXx5G6cdj6tdm62nnYloMdJNglcJgA4iYMXIDvmLK6q12uhpLtwfgpggRwcYnqAhwFTnHYN0/E0ci9s991itS3C8WjlvOt4WWIoytxBcPdcNx7ZvlPMRbvWqdUFo468+l1HE4hz/iyGQAAAQKToKQi4wmFc4S2xEFusmPUQCrpuCq1WkmlvjOd2ItmHCDNskTs+ymKYkE7wFjpER4ZzzXSUaw/P70Sg6cLS2Y6pPsx7zJlos89xz4WT+wNnPbWG80AODgWvbnBu2+tpy0XVswtM1W1SwF41BgmREjR0AnNMYijwuMx+SAK07FotqGoKTSXAjdPwySLt0a7TvStfZNN0+7F8jnbjCui0kfeSSIa0wfvuWeqi0LYHZ9PelzGuBIIJa20C4yG9pbkrfbPZVmIotaxzGiZBa0A5RyQaNGXDdkEQRnIIt6J3D1qrbM3apM+6eN9RcZdFon8kNHF439nNRlxNQ8A4Dy3fQrn6+wqrDuvG4eBBB9L9V7jgtyoxrwCJExOXJSxODa4FrhIOhAI8CrpJ4lQ7PDNxlO4XZ1PQCeh813O1+w281z8Md17b+y/C/k05tPIyOi84btOvTc4wQJhwcLC+V8ip7ZSiLaps0EW3ZOsTHMDil39nmHNz51dqeV8k5hNuNqQCIcdJB77ZDrCfqV2taS4CCMyfh55/cqK0XEyiOxmM+DekiJNx3RF+9L4R26RTqe6crxeZvIFldDabYBALgb2EhR32VZ3qeRye0jwBRyf3Fx+AFTBbw/CBrLSbfPvWv3do965/wAufjlyRH0XAhrWs3ANS6ZmQByTG9A5opUEPbPm1MeSZpUKkS8NE5C2Ua6om+htLpMxGmZJ66BFFCZoSLbo6/ldS/dGRZ8f5fzCHHVSA5FFCGzSZHE2RH0gBvANAjIAZ96C62a22sDqfNKhBfEsIMhm+bWeRHh+iE57iB7Ru5AJG5A6Ag8fldPtF7lENPoq5C4lPRwm9JLS7OBJ7rjh1S7ez8Ol9h/LJJ7/ANVfvqQLT3Z9yQfVe7IWzkoWg4oSfS3bM9xudruPjkFCtTDm3dDNb26c0YCbtk8XHI8m/W/JQrR8VQDdabAw0E8YzcfuFQhVlCRLaMt0MgT3LEeptkT8Mdc/NYmHRV1sMW3P5d6HhnQ7IGdCPRW9StAk2++CSqQ/JvfZMzLahid2BorrA7XFg455H71XG7p/E6RwsjUdoBrrNztOqGhpno1J/TuNj3Zg/d0X25a0km08OPHn4Li8JtrduDKtsNtf2sF0wM4gC380zzUNFUvi+Y3QeJ0AjopYWiHGSDOhi3SBBPj3Ktp1JyLoPLPwCYdjrBrTYmJJMDjlc628YRApZTBvuzwjd45+9F4SuL2p+GkQxxtNIXB198j3THB09Ch4XANqH36jjbQFoF9N10nvJVnSwbTZgEARMEwBpezemaqE0D2a2dVw9R7n1qjwRG64O3G3mQCTJ6cV0/tT929Ulh8JF3Ek+SfAnM/mhgEwlMkyP1XDdp8FhcTiPZ0me0eHxU3HFo35jdiM/wCoeKvu1O2W0sNUa2faVWupsIn3S4EF3cL+AXHdnsGMNu7s74dMxeeFr8lGnC8qlltrsTUbQ3aFCmxwgb4e4xEC4eAXE/zLj3bKqUnEVi8u1DhA7gV7RgcfSrs96tVpnJzSRboS3KxTdTsrQqAe0c+oItvvBidQIsoTZZ4lvMBvJ/0j0Cap4xmQLhygH1XoO1P2Zl16T2O5OYwebWhc1iuyNej8WHJHFlx9UwKX2jTbLhaD33UhQJU34GjMOa9h4GfmFtuyqZ+F58khg/3fj6KYww4qR2TwqH771r/DX6VfvxSA0cMei2zBTmZUmYKoDd4I6fRFioD7paeoKBAjQ5d6WqYF2hJ6qwmpru9wP1WMruGbfMfVMCkfTqj8JHmoxW4HyV7UrOMe7nzEjreyCTf8/uU6Alh6NQ/EI70w3Du5AeaOCourQgCBwc2S9TYbHOLoExH3Mx3JltQnipQdU0xQU/winqR3wsTnsufosTo4jkQxrbx3m6jUrSbFLiuVAwVqc4R5Aug+2k2Fjroo1a27lnwlZhKZfJ3d3np9wmA9gMJvOmTzPEd9pXTYPEMpABoAv8Ru4n70AXP4fDRbed3GPS6s8EA3IR6+JVrFJe4dS3aBc2PeMj+3/dmpYfZ4cQXbpIuCRJHT9VVYeurTDV03hIS1S8wuGYALT1y8MlZUyqbDVlY0qqzZaHmlUvarbjsO0NpUn1Hva73wB7OnECXTmbgxqrP20AnQAnwuuXxW3nVKzdwQxkkbwh0lpE3yOgA4qGUjlavtHGXuc7m4y49T9E5hKxb8LiDlEn7KYx7iYIpOibuAsPCc8lX1Rci05xqsmao6LDdrq1OASCBxDfpPmrRnb1r2hr2Agf1H5rjqOMc3MBw4ESEUvpP03TwBt5qSju8P2vaIhz2cbA/O6uMPt2pUb/Dex410cO60FeYUaJHwm3CFEYqqw5T0QDPQMXXJkVWb3JzWnwdCrXbIwVQ33qZ6WHeAuapdpngRvPaDneyYpdoHzIrEH+6EQC5r9jqUxTxQ6OAn1nySdbsniGiWljxyMHuBzSx2pVNy8nrdTpbXe3h4AeYgoAWrYOuz4qTvNK1MQRmHDqFfUu01RuvdLo8CYTbO2T4hwDxwdun/AMUAcqMWOKz2jf5vFdS3bWGdG/hmTrAI9HfJRrYfA1Mi6mTzsOGbbjvQBzESbGVj6DomDHEgx3FWeJ2VSaTu12mP6XA9xAI803TwYDRu1y05kGd2Y0gmfBFGc4GlTaF1VHB7/wATmFx/lpgT1aRB6wp0+z9N4hzWMdyMbw7nW8EURyQcp0GjoukPYfek74bwlxIHmg1Ow1QEAOaQciHmPyTAqIWK2d2HxGjhH96xMZ5C0paviDMCyYlAIO+IgdclucxPCYYvcN4e6M9JVw0KNK4tHciNC1yoZ6dCsTVF6UARGlWtEQtaVVWFDEKhp1UwzEKn2HsdPQxafoY1clTxiZpY9ZNFpnXnHQ1xGYBPkvPcJj5Jk3I8V0VDaC5/bOw3NcalK7SZ3Rm0nhyWWsmiY3Tx2hU8fs9lajvAs9s1w3d7ebDczD2CR0yVEMSRZ4IPeE9QxHAgrNo0TMbhq15FMdHlwP8A+QgV6dVly0EDMxbvOSt6L5TbGSIzGoMR3hKDKCjtAjQx/SbfmnaW0wW624i/krcYVp/CFn+GMOkFKBSuZVa/+U+R81s4Fp0I6FOVOz7DlZK1NjVWfA5x5TI8EoPkDOz4yJHd9Fga8fjnqfqoHE1mWc0OjMwReJ0soHbkfFTPc6fl80RhUH/eKg0B++S0NpcWn76oP+OU5gscP9P1lSO06JzDh99URhQzdoNPHvCKzaDRnHjCQfXo8XDulQcaR/H4hEHS5biaZ1IPcfmitrAH3X98EH771zdT2Y/G1LVMaxtt8DvKXEOR6RhqrXUz/wD0snPdeJv/AJmkE96p6uNcD+A/5GfRcUNr5lrnED+7y4rbe0DNXnzT4i5Ha0duVGfDbpvAeRhWOB7Z1G2cXlvItP8Ava5eeN7Q0xffd996NR2tRfcvg8ZA8bojCo9IPbP+tw60aJ89Vi4YYqiM6rfELERlVHFe0UHHOykABOiC6o3r98Vsc4xsapdwtx5zyVu0LmSRMjuVtgNo75iDYZrTLI0i0FlNqEwJqlhib2jqqED3VNsplmGTFPCpUcFGMKbo0SnKOETLcHOVlPIcKqvXLbAwdJBhKBjnmSSVdVdkOdwniDpwiPmmcNspzR8M9N3/AJKWxwp6NF2UmOBlPUNhh2bB4R6QrqlhA0f+1UPGNw+jk7RrxlQq+Df+SVKKen2RacnVG9Hfl6ozex9T8OJqAcC1jvMiVfMxrv8AtP79z6rf71V/7Y/1N+qXQFXT7Iu1xVT/AEU/+KaZ2OGuJrk8hSH/AIJoVax/lHffylQ3ax/EO4n/AIpdD7BjsezXEYn/AFsE9YYsPZOiM6+I6e0t6Io2c8/FUcJ5n6BY3YbZu+eoH1RUHYP/AAbCgEOc98/zVHE917dyrcT2QwjxDTVHNtSf94IV/h9lNBvEcQ0fMq0w+zKI/GZ4Hdb/ALR80+gOAqfs6pOBAqYgO4ksEcgN0Kmx37LK7QTTrb3IkNPfcheyMwNAZmepcR5lMDAUon3I0Ja35oEfP3/oTFNjfl0GzW1GHxlwskn9msRBJo4ndBLSfZOdcSDEA2jVfRrKLWn3XgHhuj6Kft3l1nM6X+eSAPmwYJzPdqCq0m4mm9pc2LRImPohlwFiN0A/jEA951yX00zEu/ER1Wq1dhgkAnj+aIB84UqG+CRBAF7tPOwBkoFfs8SSRnqLDh14zEL6Ixuz8LVvVw9GpORdTput1IVe7sds854LDNHHcb5WQB8/1NktaR7wOuYCgaNPL3ZzgPz6WhfQeH2Dg2OmnhaAOh9kwf8AiR6LdXYuHdnhqE6+5Tv1G73ooHzy7B05uXDkIcPGbrS+g/8A0/hP/i4f/wCml/wWJ0cPmO5WxhSch4p5lMBEaQtFgyehajgD+IqxwtHd+EKLCeHimqZdxhWkkQ22N0XnVqtMJUEA5X1j1VOyjxJKdpWysEnAThe4cA56/nonKdIcFR4bGFvMdcuisaO1G2mQsmjRaRZ0sNEGLespmnhxCWoYkEAjVNMqjXyUssabQjMZDI/mjU2ZJanWINtUyzEZcRoBH6pDDt+5RqTpMTHXolW1py45IzHRYs8T9nLmlBllTwzTPviOVzr9FoYVkXcZOWWnVJvx5A90AH+nITByQWvLpJJnr8zYIgFmcI3i4C/CLZ6LZwIt8V8oLTPXwylV9Ku8GJfzzP3mn6eJOtQA53AtwztPhmgA37lwZFp952n0Uxgzb3W3yA3goDHu0vFpynuN/wBUxRx73G4gWuLjkAY4+qfQEKmBfENa3ukx4rGYWpGhGtvkRlZGp7SFw0RwuT9eGSOcU4EAixPP59yIhCrNnPcZkDkA0DwFuCytsp9ss+nkIVm2tP4YMx9SeARxE5XTiClWdnu4u0ycLxxy1+ai/AOP4iYuQQ3zMQVautpPmVHhbxtpOSIAiMMOLgTwHAZRMc1jtnQZ3stTM+IT3szGQBvGuvNZumLwnBCBwp3TcQLj7iVsYV3LSCNc7ZWOqb/djoelhZBfh84MTnxmcx4pACZhzOfL9bqLmgRceSM9l8zGo+iXqPc0GRxEjmdB95IGb9kOA/1BaWhXMW+SxAz5ephM0lixdKOZjDExT+i2sUsSD08vvgjN+qxYpGHbn4ojVixAEt8jUq0wVZ0C501PFYsSZpktmZDv9VutUIGZ8VixZfc1GKdUhtidNSjTJbOv5LFiGBYYVgjIa+qcww/hjx9FixCEaoD3R0HqUbZ9IGoZAPUclixIY3iaYEmBMi8XzCPtEX/yfMLFir7CD7OaC0SJ+wrBousWIXsBL8lpuQWLExEgvL9k7XrO24abq1U0wK3uF7iywMe6TFlixaZ9mB6fr3JPaRhojj8isWKBnOMxDp+J1+ZToed3M6+pWLFBTAioTmSe/kUWu8yLnJYsTAUfVMm58VixYg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86" name="AutoShape 18" descr="data:image/jpeg;base64,/9j/4AAQSkZJRgABAQAAAQABAAD/2wCEAAkGBxQREhUUExQUFRUUFxQUFRcXFxgUFxUXFxQWFhYUFBcYHCggGBolHBQUITEhJSkrLi4uFx8zODMsNygtLisBCgoKDg0OGhAQGywmHCQsLCwsLCwsLCwsLCwsLCwsLCwsLCwsLCwsLCwsLCwsLCwsLCwsLCwsLCwsLCwsLCwsLP/AABEIAMIBAwMBIgACEQEDEQH/xAAbAAACAwEBAQAAAAAAAAAAAAACAwABBAUGB//EADwQAAEDAgQDBgUCBAQHAAAAAAEAAhEDIQQSMUFRYXEFIoGRofATMrHB0QbhFEJS8QdTYnIVFiMzQ4KS/8QAGQEAAwEBAQAAAAAAAAAAAAAAAAECAwQF/8QAIhEBAQACAgIDAQEBAQAAAAAAAAECERIhAzETQVFhInEE/9oADAMBAAIRAxEAPwDtQrhXCsBejt5SoVwiDEz4RRyhzG0qFcJpoHghhEy2LjZ7DCuFcK4T2QYVwihSEbCoUhFCkI2AwpCKFcJbMEK4RQnYbDl5gJXLRzG26jPCqF1D2O/i2OqvF9kFjcwcHRrt1UfLj+tPhz/HKhVCYQhhabZaBCkIiFSNjQYVQiKpGxoMKoROMLBiu1GM3k8B+VNzmPs5hb6aMRWaxpc6wHuAvL9p9puquDQcreG56oO0cc6q6ToPlaNv35rDRPevqBJtEXNhyXB5/wD0XLrH07PF4Zj3fZjGAaACSTbc8TxQlwm2qJ77cAk07X8lx2ukFR/enaPcKgA0STfibRqoXXvr9NENau24idRa9wpoIOKHE+n3USjWqbMMeH5VqtFuvqSgCwfxZTqeL4hexyjz7461hG1xCyNxY4JzawOhT5QTDJozlUEdN40lCYlRM40vit+1QpCuUbY4q+cZ/FkCFcKz1SzU4I5wfFRwpCX8REKiOZ/FRwpCKkQdTB24eey0UMNmE68ISucgnitDSwbnNzDT1XUwDPhi2p47LLRrfDEOIEcSkYnt5jBDQXnlYeJ/Cwzyyy6dOGGOPf27zXieNt+Kus0ObGx1C88f1G2P+27NwkR5/skH9Sf6COrv2WfGtecdKv2eD8uo9eqxVsGWxv8AZAf1E2LNdPCRHn+y52K7UqVDIOQcB9zutMc8oyy8eFbX0iNQUp5jW3Vc52JedXu8z9kmJN/M/lX8zP4I3OxjeZ8Fir48nTujc/ukYqqAPd+gXGq1y7U/hZ5+ernhxlaMVji4wCY47lY3/smBtpvCwsDwTmuAdZ5zpy/C5Msrl221oVXEhjS6CQNLak2+qjaktk9Y/KyYiuX1AwafM8jQR8oHXKCf3W1rNrfgBRnNCdhqNJsFnrvy22AgdePMIsTWIs0ZjqeayVsS7VzbbWmBz2G6iHaCowPF500aRz1VUwJGgE8QSeGm6qm0TlaS2fvc233UFElxMwZ1IzGOm2nLVVtLQ4c3ev2UWJ1HMc2Zonjm+xVKeMPb6GArSTiQGkk6aAXLh5QOnJG2sD9v3XdPJP0rgZmhGHdUkETqEcq5l+J0cysQntxR4LK1t00I5CYtIxHJUcQs7gdVbXpzIcThVV50uEuonzTcD/ioH4mNFmceCoAlPkni0fHcfcJZrnSSlvB4qgzmls9L1OqaCg+LaNffFLidFNqpNGA8FTmq6Yjmqe4zePIKdq0jYVOcpUqCOaS+p4WQDc+yzY3Fhs7nQNG29/MLNicV/SY4nxWB8zbqT+Vnll+GI1XOkmZ06cY4deSpzJj3v/ZSYF7dPREXw2dovtYSsLVF4l5DYFy6wbPC/wBYM8kG2+x8ZSGPLg5+hNmg7AGwPPVGXZRJ1+vRK/hbUGgWgTsOPMpFZxzEA6jmY323RYmtDdRmdpP3WamWtN5B5A3J1153UgptRrRJfwBkb3urGIAEgCwv3bmeHNDiGE66gAWg8TIB6rLcghzYOo+U2BkTBCqYy9l6MpUC4hwtBJM6RrvYJhY6QZgd0gzqDEDrqhwfds0X8JExds6gglTEYssixJMHNGhNhJPRF7ujmtAc8ye6NT/KDvxBUQvxTp3HTJ9yoloPWU5bqSb6/sjFUecwNFgxGKLw8uAyuuMto5C3AeivDPAaLk5A43jfmo5Sr26bau3Dx/snUa876e/uudnBaDcTHrt0/CphLTvB9NES6DusrAwnCouQ0i5BvYciPym065Gq3nmv3CuLqNeqLlkbVmyc0wt8cpZuIuzgdxryS817qNdfqpU1vyVpqwJTmixSo0VOfsEj9GZhFwkvM6KQUFWuGam/BG9D/ogFTngLG/EE7xPC3qlPqxp579VPINbsS0e7LOcYTt1k/ZIDkDnc9OWmqXIH0a7nTdo8FkxNUwAMxN5uY8FVd4dYTF5PQLMa0GxtupttF6HSr3IDhuOu3hdVTfmN9pJn3yVUO8Q715cStoIgzcQRe4Mjedlnaqds7xLZtrbroifoP7rQ4MMZgCdYNoNiIjwQ1qhiBbhFvspulac5rg4iNDpY3IFz4XHikdoYhrAHkEx8o/qN4hb3G1zbeet1ysU/O6RcgkBxa23Ibgc0TW01z6GJL3Am552vBtHCYC6LabnNEhpHGYOxkRCTWp5hA+YatZDTeLE+9VpLyGRYGBrcjhcX8b6J5We4WLO8mLNEtNojhzS3Uu4SWgOA0ABjWY5aqsU4l4IkScp4EWJkE2KqqCJyQSb6kDaw8FGz2pjHQIcW5bFuu3PTomVqDIBDiDaYd8x1Ija52SK7Q0SCLkcXA6kwJtoFkxdSGvLXd4XIP8s/07SidjZ9arcwGjkaYcdNZzXnXxVrzzcc8WzO9Fa2+PL+Fzr6XXywDDSdYF53B8eax16cCQLakTpNtuEpjapFrcvTVZ6uK74ZBMgzGgG11wztdsNp4gzOs2/C00a4cNI2WEOyEZR3b5pA6hdDsymwm7somwNzc3Glk5sQkF1Pui4Ok7ydyPeiOniDoAJ36cB5pmLLWuiczbgQIGunJYaea9jA1310dpqrxyDqtrjc9F0sJig6x16WK4zuzC/KQ4Fz4gC7p3bfmEw0zTd3+7I0m40MgDrqtp/m9B3nU+CosnqsNPEODS4SQBPHyHmkjGPMzAtInh91tj5JU2Omak2CA1ANP2WA4kx83kISKr+fvxV7S24jFjQHyWVt9vHX2UVISZdfxhKqWmNOvvdTbs1VLaeaBx33QFaKWELoJIEzFxJMEC210vRe2SpVj36qAEBpsM08/MbXWvE9lGnSgMl7rvMgxrDfp5JNRhJcSABJi4iOXl4ovo9VkqP1EkTAP3192VYbDl5sLeY1W7D4QEzHiT5rU3Ky0cgBsOXkotOY79ocI1gmbcYiTtHisFGpJvMSeHh9ForuLzfQaDYcSfRIp6e/CFKqJ5mXRqZI+wSXv4x7tbzVueGkmJAHGJPA+Sz1K+YcBxGpva0aKaLS8TVMwDpMbGZF+nLmsdKiQSZuTfMdto4D8JlWblpv0kxxF+aAUjcE5rgiTpysOSnaC8PhwwyIab7ydet1C9x2Dt5vEX1MEHZMM5oiY3tMfVDSbdx+VrfmBNySRA1tc/VTvd7EhdXDC2Y89oIm0jTx5LJiMYWgZW6EgkzDevNbO1O0Ph026d65BPeG0cY/K83VqueYYS6f5RoJN7fdaYYW+xejWY50fDZdxLhJvMk38lMP2Y6o80y9re7ncbxDTYW0ud4WrC4Q0A7N88SWtAcYAktnbS67OEwtNtItgE1QMxhzbcLfy97SVVzkvQxx/XljgBsHuGzg5rQeYBBhRd1vYA2mNpeAY5jLZRHzQ+Fb3vtoSPomspPIBg8jrvH2WPDC2oOYE8wCLyPSIWrA9oOoPpubALSItJF9+PiubjJVHtw9Zxn4b4HeeQ11mgSSbaXF+aTUeWngNAOfPddyj+rqlLMaYDTUBbUhrWg2gWIMRO3VcXGYnO9xJnMSbtFydzB9yjOSeqFNqlwEX36rUMTlzAGMwh20iZ06hYKdjrA2FoHSyc4zroeNvBRuwNHxnEQCCLegMAH3p0QUxEE2nn5hZm1A2BB4TFkwvGxuJMX6HT8J7y2NO3hHOfLGwXSbCbi0+V/JPbTM3GYE5S7hz11vouZgH5TM7G8TNrcEimXbBx02NpOptZaTLo3bo56dgAJ+YQDadASOE+a2YbKZBbBGsWHrqulgsLUfSbnLnGLxkI3InNvEX5KxgONOrbhlPnC6cdDTEKVHg7y/dJqYeif8zzbA9F0H4UbUqnjP4S/4Sf8Axn1WnLFHHJzGYKjNzU82n7BNfTYHgguAa6WtaOIggknT8bLpU8DT/ma4ecfRMOAo/wBRGp1v9Ef5okyjj4qoHCGtyg/MTMk7mSswwG5c0+Ij6z6LsYzC0xGUPeJgkQcvCRY3v5LL8Cm75XbxdrhfhaUtQ+yjhXx/KYsLj6BYRRcXGxPS5PLkuucEY7ppuG/eAvwMiUDsLH+X4PEo4wt1zv4cuOUNIPP7lZcVh3NkRHMEWG8HSV0qsCZE8w4GfDKkNa3+n119EfFsrnPtyzh3aiSeAIAHVQYEiYGsyZnyuulkbtI8VWYc1PwjniwfwOXaeHlpquTUzZgA1/fNhJOURYn+kXnxuvQCm0CAXCZ9UdGk2L1MvCQT0S+IXLF5U/EByvbAaSHG/AEEHhrolfFbTAdmAuZkEZjpOgM34bLecd8WrUAeHNYRFoBGUy7n8pHQyvM9r0MlQjMHAwReSJG/Aonh71RvrcL7WxIqu7pc6f6gPAN3hOwFU4aCdXaNF3EGxnhcQPFc6icpDokA+C9d2Z2OaobUqAQQ0tBEAbiBr4jVPyTjJPosd2stKnWLu85ugLWm4bJvafmgamdAt2GdLyC4kNkAmJceAPFG/sbLLRJJMuJuTGm0CNhCrFVXUGue4QOmp0AAmB6Lnv8Aq9NdaR9Uzam+OTm+JuFF5qtjaxcT9j+Qor+G/wALnHoa3ZlYvLWt7sGDIgwLROt/omPwD8ndY7umHEjfeJuRI1C7wxuZsVA3Me7LTcRFo8/NauzKPxJY14AbLhaZ0G6nhF8Xk2dm1nAvDO4CGzuD0jTTyUq9k1/lFN5JiC3aYsSdDfRfUsNhwwQe9Ml1tTHpoE5upOnh5mCnMf4XGPnh/TFd7B8MMa4ZS4PJk2HLkBKfh+waxcBVdTY0xcOzGbzeAI+Xqvd1arREgmN+mvTqhY5lRsiCDMEjhaL9EphPw9R42t+nu9AzZNnEamdAJM9V0KP6cIkvY1xFhBgxGu31XpcgFiCdNpk8T6eSXhnsDnAEgg3zddRO11XxjpyMJgAxweKdyO7LoDQNmzed7ibrcyu5re7AG4dDu8b92LkTNrfYa3tcHHvMA2Fwdjfy6rJXe2Sfitm896Znw6bKuNG4fTxpAmL8ALTf0mVvwuJD2ySRxGoP+0wCR5Lz5rNGa7TYAXc7/wCbW/dAe0O4Wy6PpyBiQn2Ono8Q+mNTEniRPnosYc0k5XO4nccNunouC7Ey0WO+rtRA1jxuqo1yBawvxnSAlq/Q3HdfUI/n8+HErE4Ne6PiCdZDgb/Rc6s4u+Yk+Q96pdKnB34arSeO1F8kjsOwQGtVvjB85N1gxYDSMpaeMNj7i/glN8fqheFc8ekXybCQOJ9LJTzexnyRP5BJPOFSLVvKSCmGD7KAu93RSX74ISeipz0txU3I5iI1Emq1rvmAPUShcl5T7slM79C4wn+BpgktblP+mW8YsOq5faPZlLK7K3vndznGOYuZ8V2CwDdZ30ATrE6mx9Ecrs5OtPJUMBWfIp0nvLDJLGl+XrAt0XscFnytaRcCBsbC8zvZG3F1WCM4bTJApuEgwDBDjczEX0tzhZOzqzsTXeHEkU9HESyQ/YiCTGUn/abJZ25dtMZMUo9pVfiFj6ZnNAIkwJMAmImIWnH0XPbLAWuJiSDPA5TNiukzDPe2BGeIGsCL6wegslNwDrkDK5riBJIDjaXRtNj1nqs/tenKZhXAAfDqOgCXZ4zGLmMwvKi9KzAsjvEk7xa/krU2Hpw6OAdXJcHuY1zW2FnDN1FrRpuSur+nsO2g/KXghhN3O7xm893na8rI7ESdNh91KTxmmB5BVJqpuT2bu1qQ/nQO7WYZhr3f+tj5rgUcaANAFf8AxA33V8idetj5v8ITsSQCPLRc8Vnm9heZkk+BWSrjTGvqlmsSp7o5OszEVIg1IG0cOCUIc52ZziOq5wa6PmRNB2vzN/or45J5x0czZkNHlKE1eAjwhZ6TDIJ/byTcquYIuYh9RBVtJiFQVquETzqlFaqFWk8gyizKwFeVKqgcw9lATzTg1UWKVM5PNIeOq2OalPCE1mI2gHxKAUzwCeQgcjRbLLOYQEBE5CVNVCyfcJVR6Y7oluBU2nogO6J1Gg51wPUD+yU6nxSX1nsc3KyWAFz35mtAaNYk6jXw0KntUdbshoJDBBI0bAdEGJLiIFxtddcF1PM7KxjG5nPdPeI+ZzmtANtdbryWC/U9C7W58wkCG5szpy2LZmREdTZd/sTtVuODxkHwvh/CIaX5zUN3nMYBblywANzMp+va462ExdIszMqEtce7BJMkycoM7k2VjCNJkS8kSS50E8wNCdF5btCpQwHw6bhWdM3Bpu+WAHkEAF1x5GyxHtp4pVK7szgA2IEQ2Q1uhtdxPQ8kt3W6cnendqYmsDGRtrXokkxvZ++qi+eD9VP3aDcm7nTczsonqlyewLeajGGLfRPNIJjWK5gxuZNLw9VoNKf7kI2tCOFcwRcwina4CJjYRubbRMbPAJyJuQMiukyE0OPJEFWi2FqNRRPQ2iigVpjaBXIQ5lG1EhsxkIre5SrogOimxcpkpb80WRMdHDyKtz+np/dSrbISVSa8cx78Esq0UDggyphKohLRbJelOWhzFnexRkrGgcUpxHFE5qWQs7a00ttTMcpeQDxkjyCydpYCi9pBxLjMy1kX/wBMnNHkmOEmFqwfZWHMS2DyJH0KvCz3RZfp5/tSvQbQc0UKQim5rXuGaoLQCHWh2l4Tv8LpBqvNR2UENDL5SSAS8jSYgea9L2n+kaNZv/TdkdEQe809QbyuDgOzMRgXOBp52HvA0zmAItcASLck/JxuP+R45lL/AKaf8SqLntpVRoO47iS82I5W9Vz+zsLVpsfTqU6lWlUbDHNEkNdtVbMiNJE/Reix2ArYm0mk1oBZOhfM5nAX2FpG6Bn6bxIfSiuwtYwMLnAuqOAkiZEGCdZBvvCx71pt1vbxv/JT395jxlJOXMx+aJ3srXr62JeHEE4gEEgxRdFrSNbHXXdWjlkOMHlnb1RtYgyomt5rr04aaKaMNSxHFFmTI1QhKDleZIGKByCSrBTBkhWlSogGqktX70QB5lPiIcqgCAMP96Iw7r4JcomuSsOU0vEb+aW08ioDzV5uanS9qcgJ5KyqlVIm0MqEKyVUp6TtISqlNMKW4JWCVmc1JcFrcEp7Flli1xyZqhERlHW/5hAnPppZYsrK12T/ABOV7Wy8ZtCAXCecaLtsx+Vokk8gCD6/lcag8sPJdfDdrU4ggE9E9Kiz+omAGIYBJOeQRlnMCHRGmqXT7fNcZ6RaKYzAuJIOYEaWjLE3KOv2dTxGaKbO8C02gkHUTqldn9gOw+YUy1gJkRMjSfmkSY1sjSttLe1Ys57Z/wBxHorWqhTc1oBJMdFFPD+ny/jkZioJVZ1A5djhMARSkhyIFBaMlWHJdkQKAZKqUuVYCAMPV5ihVyglgIwglTMgDlXKXKkoBkqSl5lJRThoKkpakpGZKqUEqsyaRyqlDKqUAUoXKSqKAEpbkTkBCmrgXIHBEQqUWLhDwhygzPC3IprglwsrO2spvZ/aTqfdJmOO/wCF3cP2u0i/5XmajAULARodEbOV7A12G9j5KLyH8c4WUTVtuVylyrBXQ5TJUlDKuUASIFLlXKZGAq5SwVcoLRkqSglSUDQ5UlASokNGKg5DKmZA0OVEEq5QBSpKGVUoApUlDKkoGhSpKCVJQNDJQkqpUlA0sKFDKkoGkcluRFyW4qaqKcllEShlRWkAUKNyW5RYcpZCitRQrbYoqUXUxEESiiCQK1aiYRWFFEBaiiiRLKgVKJhFZUUSNFFFEEiiiiRqUUUTCKlFEEipyiiRqBUVqIOhKFyiiVBZVFRRQYXICoogwlRRRSt//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88" name="AutoShape 20" descr="data:image/jpeg;base64,/9j/4AAQSkZJRgABAQAAAQABAAD/2wCEAAkGBxQREhUUExQUFRUUFxQUFRcXFxgUFxUXFxQWFhYUFBcYHCggGBolHBQUITEhJSkrLi4uFx8zODMsNygtLisBCgoKDg0OGhAQGywmHCQsLCwsLCwsLCwsLCwsLCwsLCwsLCwsLCwsLCwsLCwsLCwsLCwsLCwsLCwsLCwsLCwsLP/AABEIAMIBAwMBIgACEQEDEQH/xAAbAAACAwEBAQAAAAAAAAAAAAACAwABBAUGB//EADwQAAEDAgQDBgUCBAQHAAAAAAEAAhEDIQQSMUFRYXEFIoGRofATMrHB0QbhFEJS8QdTYnIVFiMzQ4KS/8QAGQEAAwEBAQAAAAAAAAAAAAAAAAECAwQF/8QAIhEBAQACAgIDAQEBAQAAAAAAAAECERIhAzETQVFhInEE/9oADAMBAAIRAxEAPwDtQrhXCsBejt5SoVwiDEz4RRyhzG0qFcJpoHghhEy2LjZ7DCuFcK4T2QYVwihSEbCoUhFCkI2AwpCKFcJbMEK4RQnYbDl5gJXLRzG26jPCqF1D2O/i2OqvF9kFjcwcHRrt1UfLj+tPhz/HKhVCYQhhabZaBCkIiFSNjQYVQiKpGxoMKoROMLBiu1GM3k8B+VNzmPs5hb6aMRWaxpc6wHuAvL9p9puquDQcreG56oO0cc6q6ToPlaNv35rDRPevqBJtEXNhyXB5/wD0XLrH07PF4Zj3fZjGAaACSTbc8TxQlwm2qJ77cAk07X8lx2ukFR/enaPcKgA0STfibRqoXXvr9NENau24idRa9wpoIOKHE+n3USjWqbMMeH5VqtFuvqSgCwfxZTqeL4hexyjz7461hG1xCyNxY4JzawOhT5QTDJozlUEdN40lCYlRM40vit+1QpCuUbY4q+cZ/FkCFcKz1SzU4I5wfFRwpCX8REKiOZ/FRwpCKkQdTB24eey0UMNmE68ISucgnitDSwbnNzDT1XUwDPhi2p47LLRrfDEOIEcSkYnt5jBDQXnlYeJ/Cwzyyy6dOGGOPf27zXieNt+Kus0ObGx1C88f1G2P+27NwkR5/skH9Sf6COrv2WfGtecdKv2eD8uo9eqxVsGWxv8AZAf1E2LNdPCRHn+y52K7UqVDIOQcB9zutMc8oyy8eFbX0iNQUp5jW3Vc52JedXu8z9kmJN/M/lX8zP4I3OxjeZ8Fir48nTujc/ukYqqAPd+gXGq1y7U/hZ5+ernhxlaMVji4wCY47lY3/smBtpvCwsDwTmuAdZ5zpy/C5Msrl221oVXEhjS6CQNLak2+qjaktk9Y/KyYiuX1AwafM8jQR8oHXKCf3W1rNrfgBRnNCdhqNJsFnrvy22AgdePMIsTWIs0ZjqeayVsS7VzbbWmBz2G6iHaCowPF500aRz1VUwJGgE8QSeGm6qm0TlaS2fvc233UFElxMwZ1IzGOm2nLVVtLQ4c3ev2UWJ1HMc2Zonjm+xVKeMPb6GArSTiQGkk6aAXLh5QOnJG2sD9v3XdPJP0rgZmhGHdUkETqEcq5l+J0cysQntxR4LK1t00I5CYtIxHJUcQs7gdVbXpzIcThVV50uEuonzTcD/ioH4mNFmceCoAlPkni0fHcfcJZrnSSlvB4qgzmls9L1OqaCg+LaNffFLidFNqpNGA8FTmq6Yjmqe4zePIKdq0jYVOcpUqCOaS+p4WQDc+yzY3Fhs7nQNG29/MLNicV/SY4nxWB8zbqT+Vnll+GI1XOkmZ06cY4deSpzJj3v/ZSYF7dPREXw2dovtYSsLVF4l5DYFy6wbPC/wBYM8kG2+x8ZSGPLg5+hNmg7AGwPPVGXZRJ1+vRK/hbUGgWgTsOPMpFZxzEA6jmY323RYmtDdRmdpP3WamWtN5B5A3J1153UgptRrRJfwBkb3urGIAEgCwv3bmeHNDiGE66gAWg8TIB6rLcghzYOo+U2BkTBCqYy9l6MpUC4hwtBJM6RrvYJhY6QZgd0gzqDEDrqhwfds0X8JExds6gglTEYssixJMHNGhNhJPRF7ujmtAc8ye6NT/KDvxBUQvxTp3HTJ9yoloPWU5bqSb6/sjFUecwNFgxGKLw8uAyuuMto5C3AeivDPAaLk5A43jfmo5Sr26bau3Dx/snUa876e/uudnBaDcTHrt0/CphLTvB9NES6DusrAwnCouQ0i5BvYciPym065Gq3nmv3CuLqNeqLlkbVmyc0wt8cpZuIuzgdxryS817qNdfqpU1vyVpqwJTmixSo0VOfsEj9GZhFwkvM6KQUFWuGam/BG9D/ogFTngLG/EE7xPC3qlPqxp579VPINbsS0e7LOcYTt1k/ZIDkDnc9OWmqXIH0a7nTdo8FkxNUwAMxN5uY8FVd4dYTF5PQLMa0GxtupttF6HSr3IDhuOu3hdVTfmN9pJn3yVUO8Q715cStoIgzcQRe4Mjedlnaqds7xLZtrbroifoP7rQ4MMZgCdYNoNiIjwQ1qhiBbhFvspulac5rg4iNDpY3IFz4XHikdoYhrAHkEx8o/qN4hb3G1zbeet1ysU/O6RcgkBxa23Ibgc0TW01z6GJL3Am552vBtHCYC6LabnNEhpHGYOxkRCTWp5hA+YatZDTeLE+9VpLyGRYGBrcjhcX8b6J5We4WLO8mLNEtNojhzS3Uu4SWgOA0ABjWY5aqsU4l4IkScp4EWJkE2KqqCJyQSb6kDaw8FGz2pjHQIcW5bFuu3PTomVqDIBDiDaYd8x1Ija52SK7Q0SCLkcXA6kwJtoFkxdSGvLXd4XIP8s/07SidjZ9arcwGjkaYcdNZzXnXxVrzzcc8WzO9Fa2+PL+Fzr6XXywDDSdYF53B8eax16cCQLakTpNtuEpjapFrcvTVZ6uK74ZBMgzGgG11wztdsNp4gzOs2/C00a4cNI2WEOyEZR3b5pA6hdDsymwm7somwNzc3Glk5sQkF1Pui4Ok7ydyPeiOniDoAJ36cB5pmLLWuiczbgQIGunJYaea9jA1310dpqrxyDqtrjc9F0sJig6x16WK4zuzC/KQ4Fz4gC7p3bfmEw0zTd3+7I0m40MgDrqtp/m9B3nU+CosnqsNPEODS4SQBPHyHmkjGPMzAtInh91tj5JU2Omak2CA1ANP2WA4kx83kISKr+fvxV7S24jFjQHyWVt9vHX2UVISZdfxhKqWmNOvvdTbs1VLaeaBx33QFaKWELoJIEzFxJMEC210vRe2SpVj36qAEBpsM08/MbXWvE9lGnSgMl7rvMgxrDfp5JNRhJcSABJi4iOXl4ovo9VkqP1EkTAP3192VYbDl5sLeY1W7D4QEzHiT5rU3Ky0cgBsOXkotOY79ocI1gmbcYiTtHisFGpJvMSeHh9ForuLzfQaDYcSfRIp6e/CFKqJ5mXRqZI+wSXv4x7tbzVueGkmJAHGJPA+Sz1K+YcBxGpva0aKaLS8TVMwDpMbGZF+nLmsdKiQSZuTfMdto4D8JlWblpv0kxxF+aAUjcE5rgiTpysOSnaC8PhwwyIab7ydet1C9x2Dt5vEX1MEHZMM5oiY3tMfVDSbdx+VrfmBNySRA1tc/VTvd7EhdXDC2Y89oIm0jTx5LJiMYWgZW6EgkzDevNbO1O0Ph026d65BPeG0cY/K83VqueYYS6f5RoJN7fdaYYW+xejWY50fDZdxLhJvMk38lMP2Y6o80y9re7ncbxDTYW0ud4WrC4Q0A7N88SWtAcYAktnbS67OEwtNtItgE1QMxhzbcLfy97SVVzkvQxx/XljgBsHuGzg5rQeYBBhRd1vYA2mNpeAY5jLZRHzQ+Fb3vtoSPomspPIBg8jrvH2WPDC2oOYE8wCLyPSIWrA9oOoPpubALSItJF9+PiubjJVHtw9Zxn4b4HeeQ11mgSSbaXF+aTUeWngNAOfPddyj+rqlLMaYDTUBbUhrWg2gWIMRO3VcXGYnO9xJnMSbtFydzB9yjOSeqFNqlwEX36rUMTlzAGMwh20iZ06hYKdjrA2FoHSyc4zroeNvBRuwNHxnEQCCLegMAH3p0QUxEE2nn5hZm1A2BB4TFkwvGxuJMX6HT8J7y2NO3hHOfLGwXSbCbi0+V/JPbTM3GYE5S7hz11vouZgH5TM7G8TNrcEimXbBx02NpOptZaTLo3bo56dgAJ+YQDadASOE+a2YbKZBbBGsWHrqulgsLUfSbnLnGLxkI3InNvEX5KxgONOrbhlPnC6cdDTEKVHg7y/dJqYeif8zzbA9F0H4UbUqnjP4S/4Sf8Axn1WnLFHHJzGYKjNzU82n7BNfTYHgguAa6WtaOIggknT8bLpU8DT/ma4ecfRMOAo/wBRGp1v9Ef5okyjj4qoHCGtyg/MTMk7mSswwG5c0+Ij6z6LsYzC0xGUPeJgkQcvCRY3v5LL8Cm75XbxdrhfhaUtQ+yjhXx/KYsLj6BYRRcXGxPS5PLkuucEY7ppuG/eAvwMiUDsLH+X4PEo4wt1zv4cuOUNIPP7lZcVh3NkRHMEWG8HSV0qsCZE8w4GfDKkNa3+n119EfFsrnPtyzh3aiSeAIAHVQYEiYGsyZnyuulkbtI8VWYc1PwjniwfwOXaeHlpquTUzZgA1/fNhJOURYn+kXnxuvQCm0CAXCZ9UdGk2L1MvCQT0S+IXLF5U/EByvbAaSHG/AEEHhrolfFbTAdmAuZkEZjpOgM34bLecd8WrUAeHNYRFoBGUy7n8pHQyvM9r0MlQjMHAwReSJG/Aonh71RvrcL7WxIqu7pc6f6gPAN3hOwFU4aCdXaNF3EGxnhcQPFc6icpDokA+C9d2Z2OaobUqAQQ0tBEAbiBr4jVPyTjJPosd2stKnWLu85ugLWm4bJvafmgamdAt2GdLyC4kNkAmJceAPFG/sbLLRJJMuJuTGm0CNhCrFVXUGue4QOmp0AAmB6Lnv8Aq9NdaR9Uzam+OTm+JuFF5qtjaxcT9j+Qor+G/wALnHoa3ZlYvLWt7sGDIgwLROt/omPwD8ndY7umHEjfeJuRI1C7wxuZsVA3Me7LTcRFo8/NauzKPxJY14AbLhaZ0G6nhF8Xk2dm1nAvDO4CGzuD0jTTyUq9k1/lFN5JiC3aYsSdDfRfUsNhwwQe9Ml1tTHpoE5upOnh5mCnMf4XGPnh/TFd7B8MMa4ZS4PJk2HLkBKfh+waxcBVdTY0xcOzGbzeAI+Xqvd1arREgmN+mvTqhY5lRsiCDMEjhaL9EphPw9R42t+nu9AzZNnEamdAJM9V0KP6cIkvY1xFhBgxGu31XpcgFiCdNpk8T6eSXhnsDnAEgg3zddRO11XxjpyMJgAxweKdyO7LoDQNmzed7ibrcyu5re7AG4dDu8b92LkTNrfYa3tcHHvMA2Fwdjfy6rJXe2Sfitm896Znw6bKuNG4fTxpAmL8ALTf0mVvwuJD2ySRxGoP+0wCR5Lz5rNGa7TYAXc7/wCbW/dAe0O4Wy6PpyBiQn2Ono8Q+mNTEniRPnosYc0k5XO4nccNunouC7Ey0WO+rtRA1jxuqo1yBawvxnSAlq/Q3HdfUI/n8+HErE4Ne6PiCdZDgb/Rc6s4u+Yk+Q96pdKnB34arSeO1F8kjsOwQGtVvjB85N1gxYDSMpaeMNj7i/glN8fqheFc8ekXybCQOJ9LJTzexnyRP5BJPOFSLVvKSCmGD7KAu93RSX74ISeipz0txU3I5iI1Emq1rvmAPUShcl5T7slM79C4wn+BpgktblP+mW8YsOq5faPZlLK7K3vndznGOYuZ8V2CwDdZ30ATrE6mx9Ecrs5OtPJUMBWfIp0nvLDJLGl+XrAt0XscFnytaRcCBsbC8zvZG3F1WCM4bTJApuEgwDBDjczEX0tzhZOzqzsTXeHEkU9HESyQ/YiCTGUn/abJZ25dtMZMUo9pVfiFj6ZnNAIkwJMAmImIWnH0XPbLAWuJiSDPA5TNiukzDPe2BGeIGsCL6wegslNwDrkDK5riBJIDjaXRtNj1nqs/tenKZhXAAfDqOgCXZ4zGLmMwvKi9KzAsjvEk7xa/krU2Hpw6OAdXJcHuY1zW2FnDN1FrRpuSur+nsO2g/KXghhN3O7xm893na8rI7ESdNh91KTxmmB5BVJqpuT2bu1qQ/nQO7WYZhr3f+tj5rgUcaANAFf8AxA33V8idetj5v8ITsSQCPLRc8Vnm9heZkk+BWSrjTGvqlmsSp7o5OszEVIg1IG0cOCUIc52ZziOq5wa6PmRNB2vzN/or45J5x0czZkNHlKE1eAjwhZ6TDIJ/byTcquYIuYh9RBVtJiFQVquETzqlFaqFWk8gyizKwFeVKqgcw9lATzTg1UWKVM5PNIeOq2OalPCE1mI2gHxKAUzwCeQgcjRbLLOYQEBE5CVNVCyfcJVR6Y7oluBU2nogO6J1Gg51wPUD+yU6nxSX1nsc3KyWAFz35mtAaNYk6jXw0KntUdbshoJDBBI0bAdEGJLiIFxtddcF1PM7KxjG5nPdPeI+ZzmtANtdbryWC/U9C7W58wkCG5szpy2LZmREdTZd/sTtVuODxkHwvh/CIaX5zUN3nMYBblywANzMp+va462ExdIszMqEtce7BJMkycoM7k2VjCNJkS8kSS50E8wNCdF5btCpQwHw6bhWdM3Bpu+WAHkEAF1x5GyxHtp4pVK7szgA2IEQ2Q1uhtdxPQ8kt3W6cnendqYmsDGRtrXokkxvZ++qi+eD9VP3aDcm7nTczsonqlyewLeajGGLfRPNIJjWK5gxuZNLw9VoNKf7kI2tCOFcwRcwina4CJjYRubbRMbPAJyJuQMiukyE0OPJEFWi2FqNRRPQ2iigVpjaBXIQ5lG1EhsxkIre5SrogOimxcpkpb80WRMdHDyKtz+np/dSrbISVSa8cx78Esq0UDggyphKohLRbJelOWhzFnexRkrGgcUpxHFE5qWQs7a00ttTMcpeQDxkjyCydpYCi9pBxLjMy1kX/wBMnNHkmOEmFqwfZWHMS2DyJH0KvCz3RZfp5/tSvQbQc0UKQim5rXuGaoLQCHWh2l4Tv8LpBqvNR2UENDL5SSAS8jSYgea9L2n+kaNZv/TdkdEQe809QbyuDgOzMRgXOBp52HvA0zmAItcASLck/JxuP+R45lL/AKaf8SqLntpVRoO47iS82I5W9Vz+zsLVpsfTqU6lWlUbDHNEkNdtVbMiNJE/Reix2ArYm0mk1oBZOhfM5nAX2FpG6Bn6bxIfSiuwtYwMLnAuqOAkiZEGCdZBvvCx71pt1vbxv/JT395jxlJOXMx+aJ3srXr62JeHEE4gEEgxRdFrSNbHXXdWjlkOMHlnb1RtYgyomt5rr04aaKaMNSxHFFmTI1QhKDleZIGKByCSrBTBkhWlSogGqktX70QB5lPiIcqgCAMP96Iw7r4JcomuSsOU0vEb+aW08ioDzV5uanS9qcgJ5KyqlVIm0MqEKyVUp6TtISqlNMKW4JWCVmc1JcFrcEp7Flli1xyZqhERlHW/5hAnPppZYsrK12T/ABOV7Wy8ZtCAXCecaLtsx+Vokk8gCD6/lcag8sPJdfDdrU4ggE9E9Kiz+omAGIYBJOeQRlnMCHRGmqXT7fNcZ6RaKYzAuJIOYEaWjLE3KOv2dTxGaKbO8C02gkHUTqldn9gOw+YUy1gJkRMjSfmkSY1sjSttLe1Ys57Z/wBxHorWqhTc1oBJMdFFPD+ny/jkZioJVZ1A5djhMARSkhyIFBaMlWHJdkQKAZKqUuVYCAMPV5ihVyglgIwglTMgDlXKXKkoBkqSl5lJRThoKkpakpGZKqUEqsyaRyqlDKqUAUoXKSqKAEpbkTkBCmrgXIHBEQqUWLhDwhygzPC3IprglwsrO2spvZ/aTqfdJmOO/wCF3cP2u0i/5XmajAULARodEbOV7A12G9j5KLyH8c4WUTVtuVylyrBXQ5TJUlDKuUASIFLlXKZGAq5SwVcoLRkqSglSUDQ5UlASokNGKg5DKmZA0OVEEq5QBSpKGVUoApUlDKkoGhSpKCVJQNDJQkqpUlA0sKFDKkoGkcluRFyW4qaqKcllEShlRWkAUKNyW5RYcpZCitRQrbYoqUXUxEESiiCQK1aiYRWFFEBaiiiRLKgVKJhFZUUSNFFFEEiiiiRqUUUTCKlFEEipyiiRqBUVqIOhKFyiiVBZVFRRQYXICoogwlRRRSt//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8" name="Picture 17" descr="tigris.jpg"/>
          <p:cNvPicPr>
            <a:picLocks noChangeAspect="1"/>
          </p:cNvPicPr>
          <p:nvPr/>
        </p:nvPicPr>
        <p:blipFill>
          <a:blip r:embed="rId3" cstate="print"/>
          <a:stretch>
            <a:fillRect/>
          </a:stretch>
        </p:blipFill>
        <p:spPr>
          <a:xfrm>
            <a:off x="381000" y="228600"/>
            <a:ext cx="3856897" cy="3246120"/>
          </a:xfrm>
          <a:prstGeom prst="ellipse">
            <a:avLst/>
          </a:prstGeom>
          <a:ln>
            <a:noFill/>
          </a:ln>
          <a:effectLst>
            <a:softEdge rad="112500"/>
          </a:effectLst>
        </p:spPr>
      </p:pic>
      <p:pic>
        <p:nvPicPr>
          <p:cNvPr id="19" name="Picture 18" descr="indus.jpg"/>
          <p:cNvPicPr>
            <a:picLocks noChangeAspect="1"/>
          </p:cNvPicPr>
          <p:nvPr/>
        </p:nvPicPr>
        <p:blipFill>
          <a:blip r:embed="rId4" cstate="print"/>
          <a:stretch>
            <a:fillRect/>
          </a:stretch>
        </p:blipFill>
        <p:spPr>
          <a:xfrm>
            <a:off x="2743200" y="3505200"/>
            <a:ext cx="3810000" cy="307848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xit" presetSubtype="16" fill="hold" grpId="1" nodeType="clickEffect">
                                  <p:stCondLst>
                                    <p:cond delay="0"/>
                                  </p:stCondLst>
                                  <p:childTnLst>
                                    <p:animEffect transition="out" filter="circle(in)">
                                      <p:cBhvr>
                                        <p:cTn id="16" dur="2000"/>
                                        <p:tgtEl>
                                          <p:spTgt spid="3"/>
                                        </p:tgtEl>
                                      </p:cBhvr>
                                    </p:animEffect>
                                    <p:set>
                                      <p:cBhvr>
                                        <p:cTn id="17" dur="1" fill="hold">
                                          <p:stCondLst>
                                            <p:cond delay="19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plus(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000"/>
                                        <p:tgtEl>
                                          <p:spTgt spid="4"/>
                                        </p:tgtEl>
                                      </p:cBhvr>
                                    </p:animEffect>
                                    <p:set>
                                      <p:cBhvr>
                                        <p:cTn id="32" dur="1" fill="hold">
                                          <p:stCondLst>
                                            <p:cond delay="1999"/>
                                          </p:stCondLst>
                                        </p:cTn>
                                        <p:tgtEl>
                                          <p:spTgt spid="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Horizont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diamond(in)">
                                      <p:cBhvr>
                                        <p:cTn id="42" dur="2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1" nodeType="clickEffect">
                                  <p:stCondLst>
                                    <p:cond delay="0"/>
                                  </p:stCondLst>
                                  <p:childTnLst>
                                    <p:animEffect transition="out" filter="box(in)">
                                      <p:cBhvr>
                                        <p:cTn id="46" dur="500"/>
                                        <p:tgtEl>
                                          <p:spTgt spid="5"/>
                                        </p:tgtEl>
                                      </p:cBhvr>
                                    </p:animEffect>
                                    <p:set>
                                      <p:cBhvr>
                                        <p:cTn id="4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p:bldP spid="7"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229600" cy="6494085"/>
          </a:xfrm>
          <a:prstGeom prst="rect">
            <a:avLst/>
          </a:prstGeom>
          <a:noFill/>
        </p:spPr>
        <p:txBody>
          <a:bodyPr wrap="square" rtlCol="0">
            <a:spAutoFit/>
          </a:bodyPr>
          <a:lstStyle/>
          <a:p>
            <a:pPr algn="just"/>
            <a:r>
              <a:rPr lang="en-US" sz="3200" dirty="0" smtClean="0">
                <a:solidFill>
                  <a:srgbClr val="FF0000"/>
                </a:solidFill>
              </a:rPr>
              <a:t>PAMPROSESONG TANONG</a:t>
            </a:r>
            <a:r>
              <a:rPr lang="en-US" sz="3200" dirty="0" smtClean="0"/>
              <a:t>: </a:t>
            </a:r>
          </a:p>
          <a:p>
            <a:pPr algn="just"/>
            <a:endParaRPr lang="en-US" sz="3200" dirty="0" smtClean="0"/>
          </a:p>
          <a:p>
            <a:pPr marL="514350" indent="-514350" algn="just">
              <a:buAutoNum type="arabicPeriod"/>
            </a:pPr>
            <a:r>
              <a:rPr lang="en-US" sz="3200" dirty="0" smtClean="0"/>
              <a:t>ANO ANG IPINAPAKITA NG LARAWAN?</a:t>
            </a:r>
          </a:p>
          <a:p>
            <a:pPr marL="514350" indent="-514350" algn="just">
              <a:buAutoNum type="arabicPeriod"/>
            </a:pPr>
            <a:endParaRPr lang="en-US" sz="3200" dirty="0" smtClean="0"/>
          </a:p>
          <a:p>
            <a:pPr marL="514350" indent="-514350" algn="just">
              <a:buAutoNum type="arabicPeriod"/>
            </a:pPr>
            <a:r>
              <a:rPr lang="en-US" sz="3200" dirty="0" smtClean="0"/>
              <a:t>ANO KAYA ANG KAUGNAYAN NG MGA LARAWAN SA MGA SINAUNANG KABIHASNANG NABUO O UMUSBONG SA ASYA?</a:t>
            </a:r>
          </a:p>
          <a:p>
            <a:pPr marL="514350" indent="-514350" algn="just">
              <a:buAutoNum type="arabicPeriod"/>
            </a:pPr>
            <a:endParaRPr lang="en-US" sz="3200" dirty="0" smtClean="0"/>
          </a:p>
          <a:p>
            <a:pPr marL="514350" indent="-514350" algn="just">
              <a:buAutoNum type="arabicPeriod"/>
            </a:pPr>
            <a:r>
              <a:rPr lang="en-US" sz="3200" dirty="0" smtClean="0"/>
              <a:t>ANO </a:t>
            </a:r>
            <a:r>
              <a:rPr lang="en-US" sz="3200" dirty="0" err="1" smtClean="0"/>
              <a:t>ANO</a:t>
            </a:r>
            <a:r>
              <a:rPr lang="en-US" sz="3200" dirty="0" smtClean="0"/>
              <a:t> ANG </a:t>
            </a:r>
            <a:r>
              <a:rPr lang="en-US" sz="3200" smtClean="0"/>
              <a:t>MGA SALIK O </a:t>
            </a:r>
            <a:r>
              <a:rPr lang="en-US" sz="3200" dirty="0" smtClean="0"/>
              <a:t>BATAYAN SA PAGBUO NG KABIHASNAN?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 calcmode="lin" valueType="num">
                                      <p:cBhvr additive="base">
                                        <p:cTn id="22" dur="5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229600" cy="5016758"/>
          </a:xfrm>
          <a:prstGeom prst="rect">
            <a:avLst/>
          </a:prstGeom>
          <a:noFill/>
        </p:spPr>
        <p:txBody>
          <a:bodyPr wrap="square" rtlCol="0">
            <a:spAutoFit/>
          </a:bodyPr>
          <a:lstStyle/>
          <a:p>
            <a:pPr algn="just"/>
            <a:r>
              <a:rPr lang="en-US" sz="3200" dirty="0" smtClean="0">
                <a:solidFill>
                  <a:srgbClr val="FF0000"/>
                </a:solidFill>
              </a:rPr>
              <a:t>PAMPROSESONG TANONG</a:t>
            </a:r>
            <a:r>
              <a:rPr lang="en-US" sz="3200" dirty="0" smtClean="0"/>
              <a:t>: </a:t>
            </a:r>
          </a:p>
          <a:p>
            <a:pPr algn="just"/>
            <a:endParaRPr lang="en-US" sz="3200" dirty="0" smtClean="0"/>
          </a:p>
          <a:p>
            <a:pPr algn="just"/>
            <a:r>
              <a:rPr lang="en-US" sz="3200" dirty="0" smtClean="0"/>
              <a:t>4. PAANO UMUSBONG ANG MGA KABIHASNAN AT SIBILISASYON SA MGA ILOG AT LAMBAK SA ASYA?</a:t>
            </a:r>
          </a:p>
          <a:p>
            <a:pPr algn="just"/>
            <a:endParaRPr lang="en-US" sz="3200" dirty="0" smtClean="0"/>
          </a:p>
          <a:p>
            <a:pPr algn="just"/>
            <a:r>
              <a:rPr lang="en-US" sz="3200" dirty="0" smtClean="0"/>
              <a:t>5. PAANO NAKAIMPLUWENSIYA ANG SINAUNANG KABIHASNAN SA PAGBUO AT PAG-UNLAD NG MGA PAMAYANAN AT ESTADO?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438400"/>
            <a:ext cx="8077200" cy="1938992"/>
          </a:xfrm>
          <a:prstGeom prst="rect">
            <a:avLst/>
          </a:prstGeom>
          <a:noFill/>
        </p:spPr>
        <p:txBody>
          <a:bodyPr wrap="square" rtlCol="0">
            <a:spAutoFit/>
          </a:bodyPr>
          <a:lstStyle/>
          <a:p>
            <a:pPr algn="ctr"/>
            <a:r>
              <a:rPr lang="en-US" sz="4000" dirty="0" smtClean="0">
                <a:latin typeface="Broadway" pitchFamily="82" charset="0"/>
              </a:rPr>
              <a:t>GAWAIN BLG. 4: </a:t>
            </a:r>
          </a:p>
          <a:p>
            <a:pPr algn="ctr"/>
            <a:r>
              <a:rPr lang="en-US" sz="4000" dirty="0" smtClean="0">
                <a:solidFill>
                  <a:srgbClr val="FF0000"/>
                </a:solidFill>
                <a:latin typeface="Broadway" pitchFamily="82" charset="0"/>
              </a:rPr>
              <a:t>BAHAGDAN NG AKING PAG-UNLAD</a:t>
            </a:r>
            <a:endParaRPr lang="en-US" sz="4000" dirty="0">
              <a:solidFill>
                <a:srgbClr val="FF0000"/>
              </a:solidFill>
              <a:latin typeface="Broadway"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82000" cy="584775"/>
          </a:xfrm>
          <a:prstGeom prst="rect">
            <a:avLst/>
          </a:prstGeom>
          <a:noFill/>
        </p:spPr>
        <p:txBody>
          <a:bodyPr wrap="square" rtlCol="0">
            <a:spAutoFit/>
          </a:bodyPr>
          <a:lstStyle/>
          <a:p>
            <a:endParaRPr lang="en-US" sz="3200" dirty="0"/>
          </a:p>
        </p:txBody>
      </p:sp>
      <p:sp>
        <p:nvSpPr>
          <p:cNvPr id="3" name="TextBox 2"/>
          <p:cNvSpPr txBox="1"/>
          <p:nvPr/>
        </p:nvSpPr>
        <p:spPr>
          <a:xfrm>
            <a:off x="304800" y="533400"/>
            <a:ext cx="8534400" cy="5016758"/>
          </a:xfrm>
          <a:prstGeom prst="rect">
            <a:avLst/>
          </a:prstGeom>
          <a:noFill/>
        </p:spPr>
        <p:txBody>
          <a:bodyPr wrap="square" rtlCol="0">
            <a:spAutoFit/>
          </a:bodyPr>
          <a:lstStyle/>
          <a:p>
            <a:pPr algn="just"/>
            <a:r>
              <a:rPr lang="en-US" sz="3200" dirty="0" smtClean="0">
                <a:latin typeface="Broadway" pitchFamily="82" charset="0"/>
              </a:rPr>
              <a:t>PANUTO: SAGUTAN ANG UNANG KAHON NA </a:t>
            </a:r>
            <a:r>
              <a:rPr lang="en-US" sz="3200" dirty="0" smtClean="0">
                <a:solidFill>
                  <a:srgbClr val="FF0000"/>
                </a:solidFill>
                <a:latin typeface="Broadway" pitchFamily="82" charset="0"/>
              </a:rPr>
              <a:t>ANG AKING ALAM </a:t>
            </a:r>
            <a:r>
              <a:rPr lang="en-US" sz="3200" dirty="0" smtClean="0">
                <a:latin typeface="Broadway" pitchFamily="82" charset="0"/>
              </a:rPr>
              <a:t>AT ANG IKALAWANG KAHON </a:t>
            </a:r>
            <a:r>
              <a:rPr lang="en-US" sz="3200" dirty="0" smtClean="0">
                <a:solidFill>
                  <a:srgbClr val="FF0000"/>
                </a:solidFill>
                <a:latin typeface="Broadway" pitchFamily="82" charset="0"/>
              </a:rPr>
              <a:t>NAIS MALAMAN </a:t>
            </a:r>
            <a:r>
              <a:rPr lang="en-US" sz="3200" dirty="0" smtClean="0">
                <a:latin typeface="Broadway" pitchFamily="82" charset="0"/>
              </a:rPr>
              <a:t>SAMANTALANG ANG IKATLONG KAHON </a:t>
            </a:r>
            <a:r>
              <a:rPr lang="en-US" sz="3200" dirty="0" smtClean="0">
                <a:solidFill>
                  <a:srgbClr val="FF0000"/>
                </a:solidFill>
                <a:latin typeface="Broadway" pitchFamily="82" charset="0"/>
              </a:rPr>
              <a:t>MGA NATUTUHAN </a:t>
            </a:r>
            <a:r>
              <a:rPr lang="en-US" sz="3200" dirty="0" smtClean="0">
                <a:latin typeface="Broadway" pitchFamily="82" charset="0"/>
              </a:rPr>
              <a:t>AY MAPUPUNA NA MAY AT KALAKIP NA TANDANG PANANONG DAHIL MASASAGUTAN LAMANG ITO KAPAG NATAPOS NA ANG PAG-AARAL SA PAKSA KAYA’T MULI MONG BABALIKAN.</a:t>
            </a:r>
            <a:endParaRPr lang="en-US" sz="3200" dirty="0">
              <a:latin typeface="Broadway"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2590800"/>
            <a:ext cx="3048000" cy="1066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MGA SINAUNANG KABIHASNAN</a:t>
            </a:r>
            <a:endParaRPr lang="en-US" sz="2400" dirty="0"/>
          </a:p>
        </p:txBody>
      </p:sp>
      <p:cxnSp>
        <p:nvCxnSpPr>
          <p:cNvPr id="6" name="Straight Connector 5"/>
          <p:cNvCxnSpPr>
            <a:stCxn id="4" idx="0"/>
          </p:cNvCxnSpPr>
          <p:nvPr/>
        </p:nvCxnSpPr>
        <p:spPr>
          <a:xfrm flipV="1">
            <a:off x="1828800" y="1371600"/>
            <a:ext cx="0" cy="1219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1752600" y="762000"/>
            <a:ext cx="228600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AKING ALAM</a:t>
            </a:r>
            <a:endParaRPr lang="en-US" sz="2400" dirty="0"/>
          </a:p>
        </p:txBody>
      </p:sp>
      <p:cxnSp>
        <p:nvCxnSpPr>
          <p:cNvPr id="11" name="Straight Connector 10"/>
          <p:cNvCxnSpPr>
            <a:stCxn id="9" idx="3"/>
          </p:cNvCxnSpPr>
          <p:nvPr/>
        </p:nvCxnSpPr>
        <p:spPr>
          <a:xfrm>
            <a:off x="4038600" y="1219200"/>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5715000" y="228600"/>
            <a:ext cx="2819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4" name="Rounded Rectangle 13"/>
          <p:cNvSpPr/>
          <p:nvPr/>
        </p:nvSpPr>
        <p:spPr>
          <a:xfrm>
            <a:off x="5715000" y="914400"/>
            <a:ext cx="2819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5" name="Rounded Rectangle 14"/>
          <p:cNvSpPr/>
          <p:nvPr/>
        </p:nvSpPr>
        <p:spPr>
          <a:xfrm>
            <a:off x="5715000" y="1676400"/>
            <a:ext cx="28194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17" name="Straight Connector 16"/>
          <p:cNvCxnSpPr/>
          <p:nvPr/>
        </p:nvCxnSpPr>
        <p:spPr>
          <a:xfrm flipV="1">
            <a:off x="4953000" y="609600"/>
            <a:ext cx="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13" idx="1"/>
          </p:cNvCxnSpPr>
          <p:nvPr/>
        </p:nvCxnSpPr>
        <p:spPr>
          <a:xfrm flipV="1">
            <a:off x="5715000" y="495300"/>
            <a:ext cx="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953000" y="6096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953000" y="19812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5715000" y="2286000"/>
            <a:ext cx="2819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2" name="Rounded Rectangle 41"/>
          <p:cNvSpPr/>
          <p:nvPr/>
        </p:nvSpPr>
        <p:spPr>
          <a:xfrm>
            <a:off x="5715000" y="2971800"/>
            <a:ext cx="2819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3" name="Rounded Rectangle 42"/>
          <p:cNvSpPr/>
          <p:nvPr/>
        </p:nvSpPr>
        <p:spPr>
          <a:xfrm>
            <a:off x="5715000" y="3733800"/>
            <a:ext cx="28194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44" name="Straight Connector 43"/>
          <p:cNvCxnSpPr/>
          <p:nvPr/>
        </p:nvCxnSpPr>
        <p:spPr>
          <a:xfrm flipV="1">
            <a:off x="4953000" y="2667000"/>
            <a:ext cx="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5715000" y="2552700"/>
            <a:ext cx="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953000" y="2667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953000" y="40386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5791200" y="4267200"/>
            <a:ext cx="2819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49" name="Rounded Rectangle 48"/>
          <p:cNvSpPr/>
          <p:nvPr/>
        </p:nvSpPr>
        <p:spPr>
          <a:xfrm>
            <a:off x="5791200" y="4953000"/>
            <a:ext cx="2819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50" name="Rounded Rectangle 49"/>
          <p:cNvSpPr/>
          <p:nvPr/>
        </p:nvSpPr>
        <p:spPr>
          <a:xfrm>
            <a:off x="5791200" y="5715000"/>
            <a:ext cx="2819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cxnSp>
        <p:nvCxnSpPr>
          <p:cNvPr id="51" name="Straight Connector 50"/>
          <p:cNvCxnSpPr/>
          <p:nvPr/>
        </p:nvCxnSpPr>
        <p:spPr>
          <a:xfrm flipV="1">
            <a:off x="5029200" y="4648200"/>
            <a:ext cx="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endCxn id="48" idx="1"/>
          </p:cNvCxnSpPr>
          <p:nvPr/>
        </p:nvCxnSpPr>
        <p:spPr>
          <a:xfrm flipV="1">
            <a:off x="5791200" y="4533900"/>
            <a:ext cx="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029200" y="46482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029200" y="60198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 idx="2"/>
          </p:cNvCxnSpPr>
          <p:nvPr/>
        </p:nvCxnSpPr>
        <p:spPr>
          <a:xfrm>
            <a:off x="1828800" y="3657600"/>
            <a:ext cx="0" cy="1524000"/>
          </a:xfrm>
          <a:prstGeom prst="line">
            <a:avLst/>
          </a:prstGeom>
        </p:spPr>
        <p:style>
          <a:lnRef idx="1">
            <a:schemeClr val="accent1"/>
          </a:lnRef>
          <a:fillRef idx="0">
            <a:schemeClr val="accent1"/>
          </a:fillRef>
          <a:effectRef idx="0">
            <a:schemeClr val="accent1"/>
          </a:effectRef>
          <a:fontRef idx="minor">
            <a:schemeClr val="tx1"/>
          </a:fontRef>
        </p:style>
      </p:cxnSp>
      <p:sp>
        <p:nvSpPr>
          <p:cNvPr id="57" name="Rounded Rectangle 56"/>
          <p:cNvSpPr/>
          <p:nvPr/>
        </p:nvSpPr>
        <p:spPr>
          <a:xfrm>
            <a:off x="1676400" y="4953000"/>
            <a:ext cx="2514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MGA NATUTUHAN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plus(in)">
                                      <p:cBhvr>
                                        <p:cTn id="12" dur="20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diamond(in)">
                                      <p:cBhvr>
                                        <p:cTn id="17" dur="20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linds(horizontal)">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lide(fromBottom)">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trips(downLef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strips(downLeft)">
                                      <p:cBhvr>
                                        <p:cTn id="4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3" grpId="0" animBg="1"/>
      <p:bldP spid="14" grpId="0" animBg="1"/>
      <p:bldP spid="15" grpId="0" animBg="1"/>
      <p:bldP spid="41" grpId="0" animBg="1"/>
      <p:bldP spid="42" grpId="0" animBg="1"/>
      <p:bldP spid="43" grpId="0" animBg="1"/>
      <p:bldP spid="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8077200" cy="6555641"/>
          </a:xfrm>
          <a:prstGeom prst="rect">
            <a:avLst/>
          </a:prstGeom>
          <a:noFill/>
        </p:spPr>
        <p:txBody>
          <a:bodyPr wrap="square" rtlCol="0">
            <a:spAutoFit/>
          </a:bodyPr>
          <a:lstStyle/>
          <a:p>
            <a:r>
              <a:rPr lang="en-US" sz="6000" dirty="0" err="1" smtClean="0"/>
              <a:t>Politeismo</a:t>
            </a:r>
            <a:r>
              <a:rPr lang="en-US" sz="6000" dirty="0" smtClean="0"/>
              <a:t>	</a:t>
            </a:r>
            <a:r>
              <a:rPr lang="en-US" sz="6000" dirty="0" smtClean="0">
                <a:solidFill>
                  <a:srgbClr val="FF0000"/>
                </a:solidFill>
              </a:rPr>
              <a:t>shih </a:t>
            </a:r>
            <a:r>
              <a:rPr lang="en-US" sz="6000" dirty="0" err="1" smtClean="0">
                <a:solidFill>
                  <a:srgbClr val="FF0000"/>
                </a:solidFill>
              </a:rPr>
              <a:t>huang</a:t>
            </a:r>
            <a:r>
              <a:rPr lang="en-US" sz="6000" dirty="0" smtClean="0">
                <a:solidFill>
                  <a:srgbClr val="FF0000"/>
                </a:solidFill>
              </a:rPr>
              <a:t> </a:t>
            </a:r>
            <a:r>
              <a:rPr lang="en-US" sz="6000" dirty="0" err="1" smtClean="0">
                <a:solidFill>
                  <a:srgbClr val="FF0000"/>
                </a:solidFill>
              </a:rPr>
              <a:t>ti</a:t>
            </a:r>
            <a:r>
              <a:rPr lang="en-US" sz="6000" dirty="0" smtClean="0">
                <a:solidFill>
                  <a:srgbClr val="FF0000"/>
                </a:solidFill>
              </a:rPr>
              <a:t> shah </a:t>
            </a:r>
            <a:r>
              <a:rPr lang="en-US" sz="6000" dirty="0" err="1" smtClean="0">
                <a:solidFill>
                  <a:srgbClr val="FF0000"/>
                </a:solidFill>
              </a:rPr>
              <a:t>jehan</a:t>
            </a:r>
            <a:endParaRPr lang="en-US" sz="6000" dirty="0" smtClean="0">
              <a:solidFill>
                <a:srgbClr val="FF0000"/>
              </a:solidFill>
            </a:endParaRPr>
          </a:p>
          <a:p>
            <a:r>
              <a:rPr lang="en-US" sz="6000" dirty="0" err="1" smtClean="0">
                <a:solidFill>
                  <a:srgbClr val="FF0000"/>
                </a:solidFill>
              </a:rPr>
              <a:t>Mumtaz</a:t>
            </a:r>
            <a:r>
              <a:rPr lang="en-US" sz="6000" dirty="0" smtClean="0">
                <a:solidFill>
                  <a:srgbClr val="FF0000"/>
                </a:solidFill>
              </a:rPr>
              <a:t> </a:t>
            </a:r>
            <a:r>
              <a:rPr lang="en-US" sz="6000" dirty="0" err="1" smtClean="0">
                <a:solidFill>
                  <a:srgbClr val="FF0000"/>
                </a:solidFill>
              </a:rPr>
              <a:t>mahal</a:t>
            </a:r>
            <a:endParaRPr lang="en-US" sz="6000" dirty="0" smtClean="0">
              <a:solidFill>
                <a:srgbClr val="FF0000"/>
              </a:solidFill>
            </a:endParaRPr>
          </a:p>
          <a:p>
            <a:r>
              <a:rPr lang="en-US" sz="6000" dirty="0" smtClean="0"/>
              <a:t>Polytheism</a:t>
            </a:r>
          </a:p>
          <a:p>
            <a:endParaRPr lang="en-US" sz="6000" dirty="0" smtClean="0"/>
          </a:p>
          <a:p>
            <a:r>
              <a:rPr lang="en-US" sz="6000" dirty="0" err="1" smtClean="0"/>
              <a:t>Monoteismo</a:t>
            </a:r>
            <a:endParaRPr lang="en-US" sz="6000" dirty="0" smtClean="0"/>
          </a:p>
          <a:p>
            <a:r>
              <a:rPr lang="en-US" sz="6000" dirty="0" smtClean="0"/>
              <a:t>monotheism</a:t>
            </a:r>
            <a:endParaRPr lang="en-US" sz="6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819400"/>
            <a:ext cx="7315200" cy="707886"/>
          </a:xfrm>
          <a:prstGeom prst="rect">
            <a:avLst/>
          </a:prstGeom>
          <a:noFill/>
        </p:spPr>
        <p:txBody>
          <a:bodyPr wrap="square" rtlCol="0">
            <a:spAutoFit/>
          </a:bodyPr>
          <a:lstStyle/>
          <a:p>
            <a:pPr algn="ctr"/>
            <a:r>
              <a:rPr lang="en-US" sz="4000" dirty="0" smtClean="0">
                <a:solidFill>
                  <a:srgbClr val="FF0000"/>
                </a:solidFill>
                <a:latin typeface="Broadway" pitchFamily="82" charset="0"/>
              </a:rPr>
              <a:t>BINABATI KITA!</a:t>
            </a:r>
            <a:endParaRPr lang="en-US" sz="4000" dirty="0">
              <a:solidFill>
                <a:srgbClr val="FF0000"/>
              </a:solidFill>
              <a:latin typeface="Broadway"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686800" cy="6309420"/>
          </a:xfrm>
          <a:prstGeom prst="rect">
            <a:avLst/>
          </a:prstGeom>
          <a:noFill/>
        </p:spPr>
        <p:txBody>
          <a:bodyPr wrap="square" rtlCol="0">
            <a:spAutoFit/>
          </a:bodyPr>
          <a:lstStyle/>
          <a:p>
            <a:pPr marL="514350" indent="-514350" algn="just"/>
            <a:r>
              <a:rPr lang="en-US" sz="2400" dirty="0">
                <a:latin typeface="Elephant" pitchFamily="18" charset="0"/>
              </a:rPr>
              <a:t>3</a:t>
            </a:r>
            <a:r>
              <a:rPr lang="en-US" sz="2400" dirty="0" smtClean="0">
                <a:latin typeface="Elephant" pitchFamily="18" charset="0"/>
              </a:rPr>
              <a:t>. </a:t>
            </a:r>
            <a:r>
              <a:rPr lang="en-US" sz="2800" dirty="0" smtClean="0">
                <a:latin typeface="Elephant" pitchFamily="18" charset="0"/>
              </a:rPr>
              <a:t>ALIN SA MGA SS. NA IMPORMASYON ANG NAGPAPATUNAY NA ANG SUMER ANG ITINURING NA PINAKAMATANDA AT PINAKAUNANG KABIHASNAN SA DAIGDIG? </a:t>
            </a:r>
          </a:p>
          <a:p>
            <a:pPr marL="514350" indent="-514350" algn="just">
              <a:buAutoNum type="alphaUcPeriod"/>
            </a:pPr>
            <a:r>
              <a:rPr lang="en-US" sz="2400" dirty="0" smtClean="0">
                <a:latin typeface="Elephant" pitchFamily="18" charset="0"/>
              </a:rPr>
              <a:t>DAHIL KINILALA ANG SUMER NA UNANG SIBILISADONG LIPUNAN NG TAO NA  NANGIBABAW BUNGA NG MARAMI NITONG KONTRIBUSYON SA DAIGDIG</a:t>
            </a:r>
          </a:p>
          <a:p>
            <a:pPr marL="514350" indent="-514350" algn="just">
              <a:buAutoNum type="alphaUcPeriod"/>
            </a:pPr>
            <a:r>
              <a:rPr lang="en-US" sz="2400" dirty="0" smtClean="0">
                <a:latin typeface="Elephant" pitchFamily="18" charset="0"/>
              </a:rPr>
              <a:t>DAHIL NAKAPAGTATAG ITO NG MGA PAMAYANAN AT IMPERYO</a:t>
            </a:r>
          </a:p>
          <a:p>
            <a:pPr marL="514350" indent="-514350" algn="just">
              <a:buAutoNum type="alphaUcPeriod"/>
            </a:pPr>
            <a:r>
              <a:rPr lang="en-US" sz="2400" dirty="0" smtClean="0">
                <a:latin typeface="Elephant" pitchFamily="18" charset="0"/>
              </a:rPr>
              <a:t>DAHIL SA NAGKAROON ITO NG MATATAG NA SISTEMANG PULITIKAL</a:t>
            </a:r>
          </a:p>
          <a:p>
            <a:pPr marL="514350" indent="-514350" algn="just">
              <a:buAutoNum type="alphaUcPeriod"/>
            </a:pPr>
            <a:r>
              <a:rPr lang="en-US" sz="2400" dirty="0" smtClean="0">
                <a:latin typeface="Elephant" pitchFamily="18" charset="0"/>
              </a:rPr>
              <a:t>DAHIL SILA ANG NANGIBABAW NA PAMAYANANG NABUO SA LUPAIN NG FERTILE CRESCENT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7478970"/>
          </a:xfrm>
          <a:prstGeom prst="rect">
            <a:avLst/>
          </a:prstGeom>
          <a:noFill/>
        </p:spPr>
        <p:txBody>
          <a:bodyPr wrap="square" rtlCol="0">
            <a:spAutoFit/>
          </a:bodyPr>
          <a:lstStyle/>
          <a:p>
            <a:pPr marL="514350" indent="-514350" algn="just"/>
            <a:r>
              <a:rPr lang="en-US" sz="3200" dirty="0" smtClean="0">
                <a:latin typeface="Elephant" pitchFamily="18" charset="0"/>
              </a:rPr>
              <a:t>4. ANO ANG PINAKAMAHALAGANG KONTRIBUSYON NG SUMERIAN SA KABIHASNANG PANDAIGDIG?</a:t>
            </a:r>
          </a:p>
          <a:p>
            <a:pPr marL="514350" indent="-514350" algn="just"/>
            <a:endParaRPr lang="en-US" sz="3200" dirty="0" smtClean="0">
              <a:latin typeface="Elephant" pitchFamily="18" charset="0"/>
            </a:endParaRPr>
          </a:p>
          <a:p>
            <a:pPr marL="514350" indent="-514350" algn="just">
              <a:buAutoNum type="alphaUcPeriod"/>
            </a:pPr>
            <a:r>
              <a:rPr lang="en-US" sz="3200" dirty="0" smtClean="0">
                <a:latin typeface="Elephant" pitchFamily="18" charset="0"/>
              </a:rPr>
              <a:t>SISTEMA NG PAGSULAT NA TINAWAG NA CUNEIFORM</a:t>
            </a:r>
          </a:p>
          <a:p>
            <a:pPr marL="514350" indent="-514350" algn="just">
              <a:buAutoNum type="alphaUcPeriod"/>
            </a:pPr>
            <a:endParaRPr lang="en-US" sz="3200" dirty="0" smtClean="0">
              <a:latin typeface="Elephant" pitchFamily="18" charset="0"/>
            </a:endParaRPr>
          </a:p>
          <a:p>
            <a:pPr marL="514350" indent="-514350" algn="just">
              <a:buAutoNum type="alphaUcPeriod"/>
            </a:pPr>
            <a:r>
              <a:rPr lang="en-US" sz="3200" dirty="0">
                <a:latin typeface="Elephant" pitchFamily="18" charset="0"/>
              </a:rPr>
              <a:t> </a:t>
            </a:r>
            <a:r>
              <a:rPr lang="en-US" sz="3200" dirty="0" smtClean="0">
                <a:latin typeface="Elephant" pitchFamily="18" charset="0"/>
              </a:rPr>
              <a:t>ANG PAGKATUKLAS NG POTTERY WHEEL</a:t>
            </a:r>
          </a:p>
          <a:p>
            <a:pPr marL="514350" indent="-514350" algn="just">
              <a:buAutoNum type="alphaUcPeriod"/>
            </a:pPr>
            <a:endParaRPr lang="en-US" sz="3200" dirty="0" smtClean="0">
              <a:latin typeface="Elephant" pitchFamily="18" charset="0"/>
            </a:endParaRPr>
          </a:p>
          <a:p>
            <a:pPr marL="514350" indent="-514350" algn="just">
              <a:buAutoNum type="alphaUcPeriod"/>
            </a:pPr>
            <a:r>
              <a:rPr lang="en-US" sz="3200" dirty="0">
                <a:latin typeface="Elephant" pitchFamily="18" charset="0"/>
              </a:rPr>
              <a:t> </a:t>
            </a:r>
            <a:r>
              <a:rPr lang="en-US" sz="3200" dirty="0" smtClean="0">
                <a:latin typeface="Elephant" pitchFamily="18" charset="0"/>
              </a:rPr>
              <a:t>MGA SEDA AT PORSELANA</a:t>
            </a:r>
          </a:p>
          <a:p>
            <a:pPr marL="514350" indent="-514350" algn="just">
              <a:buAutoNum type="alphaUcPeriod"/>
            </a:pPr>
            <a:endParaRPr lang="en-US" sz="3200" dirty="0" smtClean="0">
              <a:latin typeface="Elephant" pitchFamily="18" charset="0"/>
            </a:endParaRPr>
          </a:p>
          <a:p>
            <a:pPr marL="514350" indent="-514350" algn="just">
              <a:buAutoNum type="alphaUcPeriod"/>
            </a:pPr>
            <a:r>
              <a:rPr lang="en-US" sz="3200" dirty="0">
                <a:latin typeface="Elephant" pitchFamily="18" charset="0"/>
              </a:rPr>
              <a:t> </a:t>
            </a:r>
            <a:r>
              <a:rPr lang="en-US" sz="3200" dirty="0" smtClean="0">
                <a:latin typeface="Elephant" pitchFamily="18" charset="0"/>
              </a:rPr>
              <a:t>PAGKAKATUKLAS NG PAGGAMIT NG DECIMAL SYSTEM</a:t>
            </a:r>
          </a:p>
          <a:p>
            <a:pPr marL="514350" indent="-514350" algn="just"/>
            <a:endParaRPr lang="en-US" sz="3200" dirty="0" smtClean="0">
              <a:latin typeface="Elephant"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839200" cy="6494085"/>
          </a:xfrm>
          <a:prstGeom prst="rect">
            <a:avLst/>
          </a:prstGeom>
          <a:noFill/>
        </p:spPr>
        <p:txBody>
          <a:bodyPr wrap="square" rtlCol="0">
            <a:spAutoFit/>
          </a:bodyPr>
          <a:lstStyle/>
          <a:p>
            <a:pPr marL="514350" indent="-514350" algn="ctr"/>
            <a:r>
              <a:rPr lang="en-US" sz="3200" dirty="0" smtClean="0">
                <a:latin typeface="Elephant" pitchFamily="18" charset="0"/>
              </a:rPr>
              <a:t>5.  ANO ANG TAWAG SA TEMPLONG DAMBANA NA ITINATAG NG MGA SUMERIAN NA KINILALA </a:t>
            </a:r>
          </a:p>
          <a:p>
            <a:pPr marL="514350" indent="-514350" algn="ctr"/>
            <a:r>
              <a:rPr lang="en-US" sz="3200" dirty="0" smtClean="0">
                <a:latin typeface="Elephant" pitchFamily="18" charset="0"/>
              </a:rPr>
              <a:t>NILA BILANG DAMBANA NG KANILANG DIYOS O DIYOSA?</a:t>
            </a:r>
          </a:p>
          <a:p>
            <a:pPr marL="514350" indent="-514350" algn="ctr"/>
            <a:endParaRPr lang="en-US" sz="3200" dirty="0" smtClean="0">
              <a:latin typeface="Elephant" pitchFamily="18" charset="0"/>
            </a:endParaRPr>
          </a:p>
          <a:p>
            <a:pPr marL="514350" indent="-514350" algn="just">
              <a:buAutoNum type="alphaUcPeriod"/>
            </a:pPr>
            <a:r>
              <a:rPr lang="en-US" sz="3200" dirty="0" smtClean="0">
                <a:latin typeface="Elephant" pitchFamily="18" charset="0"/>
              </a:rPr>
              <a:t>GREAT WALL</a:t>
            </a:r>
          </a:p>
          <a:p>
            <a:pPr marL="514350" indent="-514350" algn="just">
              <a:buAutoNum type="alphaUcPeriod"/>
            </a:pPr>
            <a:endParaRPr lang="en-US" sz="3200" dirty="0" smtClean="0">
              <a:latin typeface="Elephant" pitchFamily="18" charset="0"/>
            </a:endParaRPr>
          </a:p>
          <a:p>
            <a:pPr marL="514350" indent="-514350" algn="just">
              <a:buAutoNum type="alphaUcPeriod"/>
            </a:pPr>
            <a:r>
              <a:rPr lang="en-US" sz="3200" dirty="0">
                <a:latin typeface="Elephant" pitchFamily="18" charset="0"/>
              </a:rPr>
              <a:t> </a:t>
            </a:r>
            <a:r>
              <a:rPr lang="en-US" sz="3200" dirty="0" smtClean="0">
                <a:latin typeface="Elephant" pitchFamily="18" charset="0"/>
              </a:rPr>
              <a:t>TAJ MAHAL</a:t>
            </a:r>
          </a:p>
          <a:p>
            <a:pPr marL="514350" indent="-514350" algn="just">
              <a:buAutoNum type="alphaUcPeriod"/>
            </a:pPr>
            <a:endParaRPr lang="en-US" sz="3200" dirty="0" smtClean="0">
              <a:latin typeface="Elephant" pitchFamily="18" charset="0"/>
            </a:endParaRPr>
          </a:p>
          <a:p>
            <a:pPr marL="514350" indent="-514350" algn="just">
              <a:buAutoNum type="alphaUcPeriod"/>
            </a:pPr>
            <a:r>
              <a:rPr lang="en-US" sz="3200" dirty="0">
                <a:latin typeface="Elephant" pitchFamily="18" charset="0"/>
              </a:rPr>
              <a:t> </a:t>
            </a:r>
            <a:r>
              <a:rPr lang="en-US" sz="3200" dirty="0" smtClean="0">
                <a:latin typeface="Elephant" pitchFamily="18" charset="0"/>
              </a:rPr>
              <a:t>ZIGGURAT</a:t>
            </a:r>
          </a:p>
          <a:p>
            <a:pPr marL="514350" indent="-514350" algn="just">
              <a:buAutoNum type="alphaUcPeriod"/>
            </a:pPr>
            <a:endParaRPr lang="en-US" sz="3200" dirty="0" smtClean="0">
              <a:latin typeface="Elephant" pitchFamily="18" charset="0"/>
            </a:endParaRPr>
          </a:p>
          <a:p>
            <a:pPr marL="514350" indent="-514350" algn="just">
              <a:buAutoNum type="alphaUcPeriod"/>
            </a:pPr>
            <a:r>
              <a:rPr lang="en-US" sz="3200" dirty="0">
                <a:latin typeface="Elephant" pitchFamily="18" charset="0"/>
              </a:rPr>
              <a:t> </a:t>
            </a:r>
            <a:r>
              <a:rPr lang="en-US" sz="3200" dirty="0" smtClean="0">
                <a:latin typeface="Elephant" pitchFamily="18" charset="0"/>
              </a:rPr>
              <a:t>HANGING GARDEN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39200" cy="6986528"/>
          </a:xfrm>
          <a:prstGeom prst="rect">
            <a:avLst/>
          </a:prstGeom>
          <a:noFill/>
        </p:spPr>
        <p:txBody>
          <a:bodyPr wrap="square" rtlCol="0">
            <a:spAutoFit/>
          </a:bodyPr>
          <a:lstStyle/>
          <a:p>
            <a:pPr marL="514350" indent="-514350" algn="ctr"/>
            <a:r>
              <a:rPr lang="en-US" sz="2800" dirty="0" smtClean="0">
                <a:latin typeface="Elephant" pitchFamily="18" charset="0"/>
              </a:rPr>
              <a:t>6.  BAKIT KINILALA NG MGA ARKEOLOHIYA ANG KABIHASNANG  INDUS NA ISANG ORGANISADO AT PLANADONG LIPUNAN?</a:t>
            </a:r>
          </a:p>
          <a:p>
            <a:pPr marL="514350" indent="-514350" algn="just">
              <a:buAutoNum type="alphaUcPeriod"/>
            </a:pPr>
            <a:r>
              <a:rPr lang="en-US" sz="2800" dirty="0">
                <a:latin typeface="Elephant" pitchFamily="18" charset="0"/>
              </a:rPr>
              <a:t> </a:t>
            </a:r>
            <a:r>
              <a:rPr lang="en-US" sz="2800" dirty="0" smtClean="0">
                <a:latin typeface="Elephant" pitchFamily="18" charset="0"/>
              </a:rPr>
              <a:t>DAHIL MAAYOS AT MABILIS NA NATAGPUAN ANG MGA LABI NG KABIHASNAN</a:t>
            </a:r>
          </a:p>
          <a:p>
            <a:pPr marL="514350" indent="-514350" algn="just">
              <a:buAutoNum type="alphaUcPeriod"/>
            </a:pPr>
            <a:r>
              <a:rPr lang="en-US" sz="2800" dirty="0">
                <a:latin typeface="Elephant" pitchFamily="18" charset="0"/>
              </a:rPr>
              <a:t> </a:t>
            </a:r>
            <a:r>
              <a:rPr lang="en-US" sz="2800" dirty="0" smtClean="0">
                <a:latin typeface="Elephant" pitchFamily="18" charset="0"/>
              </a:rPr>
              <a:t>DAHIL SA NATUKLASANG DALAWANG LUNGSOD NA PARE-PAREHO ANG SUKAT NG BLOKE</a:t>
            </a:r>
          </a:p>
          <a:p>
            <a:pPr marL="514350" indent="-514350" algn="just">
              <a:buAutoNum type="alphaUcPeriod"/>
            </a:pPr>
            <a:r>
              <a:rPr lang="en-US" sz="2800" dirty="0">
                <a:latin typeface="Elephant" pitchFamily="18" charset="0"/>
              </a:rPr>
              <a:t> </a:t>
            </a:r>
            <a:r>
              <a:rPr lang="en-US" sz="2800" dirty="0" smtClean="0">
                <a:latin typeface="Elephant" pitchFamily="18" charset="0"/>
              </a:rPr>
              <a:t>DAHIL HINDI NAGKAROON NG ANUMANG BAKAS NG PAG-AAWAY SA LUGAR NA ITO</a:t>
            </a:r>
          </a:p>
          <a:p>
            <a:pPr marL="514350" indent="-514350" algn="just">
              <a:buAutoNum type="alphaUcPeriod"/>
            </a:pPr>
            <a:r>
              <a:rPr lang="en-US" sz="2800" dirty="0">
                <a:latin typeface="Elephant" pitchFamily="18" charset="0"/>
              </a:rPr>
              <a:t> </a:t>
            </a:r>
            <a:r>
              <a:rPr lang="en-US" sz="2800" dirty="0" smtClean="0">
                <a:latin typeface="Elephant" pitchFamily="18" charset="0"/>
              </a:rPr>
              <a:t>DAHIL NAGING  MAAYOS ANG MGA LABI NG MGA TAONG NAHUKAY SA LUGAR NA ITO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600200"/>
            <a:ext cx="7315200" cy="1938992"/>
          </a:xfrm>
          <a:prstGeom prst="rect">
            <a:avLst/>
          </a:prstGeom>
          <a:noFill/>
        </p:spPr>
        <p:txBody>
          <a:bodyPr wrap="square" rtlCol="0">
            <a:spAutoFit/>
          </a:bodyPr>
          <a:lstStyle/>
          <a:p>
            <a:r>
              <a:rPr lang="en-US" sz="6000" dirty="0" err="1" smtClean="0"/>
              <a:t>Mohenjo</a:t>
            </a:r>
            <a:r>
              <a:rPr lang="en-US" sz="6000" dirty="0" smtClean="0"/>
              <a:t> </a:t>
            </a:r>
            <a:r>
              <a:rPr lang="en-US" sz="6000" dirty="0" err="1" smtClean="0"/>
              <a:t>daro</a:t>
            </a:r>
            <a:r>
              <a:rPr lang="en-US" sz="6000" dirty="0" smtClean="0"/>
              <a:t> </a:t>
            </a:r>
          </a:p>
          <a:p>
            <a:r>
              <a:rPr lang="en-US" sz="6000" dirty="0" err="1" smtClean="0"/>
              <a:t>harappa</a:t>
            </a:r>
            <a:endParaRPr lang="en-US" sz="6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877</TotalTime>
  <Words>1796</Words>
  <Application>Microsoft Office PowerPoint</Application>
  <PresentationFormat>On-screen Show (4:3)</PresentationFormat>
  <Paragraphs>190</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33</cp:revision>
  <dcterms:created xsi:type="dcterms:W3CDTF">2013-08-05T03:19:30Z</dcterms:created>
  <dcterms:modified xsi:type="dcterms:W3CDTF">2014-08-17T23:51:03Z</dcterms:modified>
</cp:coreProperties>
</file>