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 id="308" r:id="rId52"/>
    <p:sldId id="30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40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8FDCECD-B74D-4EEB-A114-9B3BBEF7DCF0}" type="datetimeFigureOut">
              <a:rPr lang="en-US" smtClean="0"/>
              <a:pPr/>
              <a:t>1/7/2014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A6207CD-5B99-4C63-A2F9-A62121D9AC0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FDCECD-B74D-4EEB-A114-9B3BBEF7DCF0}" type="datetimeFigureOut">
              <a:rPr lang="en-US" smtClean="0"/>
              <a:pPr/>
              <a:t>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6207CD-5B99-4C63-A2F9-A62121D9AC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FDCECD-B74D-4EEB-A114-9B3BBEF7DCF0}" type="datetimeFigureOut">
              <a:rPr lang="en-US" smtClean="0"/>
              <a:pPr/>
              <a:t>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6207CD-5B99-4C63-A2F9-A62121D9AC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FDCECD-B74D-4EEB-A114-9B3BBEF7DCF0}" type="datetimeFigureOut">
              <a:rPr lang="en-US" smtClean="0"/>
              <a:pPr/>
              <a:t>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6207CD-5B99-4C63-A2F9-A62121D9AC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8FDCECD-B74D-4EEB-A114-9B3BBEF7DCF0}" type="datetimeFigureOut">
              <a:rPr lang="en-US" smtClean="0"/>
              <a:pPr/>
              <a:t>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6207CD-5B99-4C63-A2F9-A62121D9AC0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FDCECD-B74D-4EEB-A114-9B3BBEF7DCF0}" type="datetimeFigureOut">
              <a:rPr lang="en-US" smtClean="0"/>
              <a:pPr/>
              <a:t>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A6207CD-5B99-4C63-A2F9-A62121D9AC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FDCECD-B74D-4EEB-A114-9B3BBEF7DCF0}" type="datetimeFigureOut">
              <a:rPr lang="en-US" smtClean="0"/>
              <a:pPr/>
              <a:t>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A6207CD-5B99-4C63-A2F9-A62121D9AC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8FDCECD-B74D-4EEB-A114-9B3BBEF7DCF0}" type="datetimeFigureOut">
              <a:rPr lang="en-US" smtClean="0"/>
              <a:pPr/>
              <a:t>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A6207CD-5B99-4C63-A2F9-A62121D9AC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8FDCECD-B74D-4EEB-A114-9B3BBEF7DCF0}" type="datetimeFigureOut">
              <a:rPr lang="en-US" smtClean="0"/>
              <a:pPr/>
              <a:t>1/7/2014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A6207CD-5B99-4C63-A2F9-A62121D9AC0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FDCECD-B74D-4EEB-A114-9B3BBEF7DCF0}" type="datetimeFigureOut">
              <a:rPr lang="en-US" smtClean="0"/>
              <a:pPr/>
              <a:t>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A6207CD-5B99-4C63-A2F9-A62121D9AC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8FDCECD-B74D-4EEB-A114-9B3BBEF7DCF0}" type="datetimeFigureOut">
              <a:rPr lang="en-US" smtClean="0"/>
              <a:pPr/>
              <a:t>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A6207CD-5B99-4C63-A2F9-A62121D9AC0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8FDCECD-B74D-4EEB-A114-9B3BBEF7DCF0}" type="datetimeFigureOut">
              <a:rPr lang="en-US" smtClean="0"/>
              <a:pPr/>
              <a:t>1/7/2014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A6207CD-5B99-4C63-A2F9-A62121D9AC0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362200"/>
            <a:ext cx="8305800" cy="1752600"/>
          </a:xfrm>
        </p:spPr>
        <p:txBody>
          <a:bodyPr>
            <a:normAutofit/>
          </a:bodyPr>
          <a:lstStyle/>
          <a:p>
            <a:pPr algn="ctr"/>
            <a:r>
              <a:rPr lang="en-US" sz="4800" dirty="0" smtClean="0"/>
              <a:t>REVIEW LESSON</a:t>
            </a:r>
          </a:p>
          <a:p>
            <a:pPr algn="ctr"/>
            <a:r>
              <a:rPr lang="en-US" sz="4800" dirty="0" smtClean="0"/>
              <a:t>3</a:t>
            </a:r>
            <a:r>
              <a:rPr lang="en-US" sz="4800" baseline="30000" dirty="0" smtClean="0"/>
              <a:t>RD</a:t>
            </a:r>
            <a:r>
              <a:rPr lang="en-US" sz="4800" dirty="0" smtClean="0"/>
              <a:t>  GRADING</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686800" cy="4800600"/>
          </a:xfrm>
          <a:prstGeom prst="rect">
            <a:avLst/>
          </a:prstGeom>
        </p:spPr>
        <p:txBody>
          <a:bodyPr>
            <a:noAutofit/>
          </a:bodyPr>
          <a:lstStyle/>
          <a:p>
            <a:pPr lvl="0"/>
            <a:r>
              <a:rPr lang="en-US" sz="3600" dirty="0" err="1" smtClean="0"/>
              <a:t>Pangyayaring</a:t>
            </a:r>
            <a:r>
              <a:rPr lang="en-US" sz="3600" dirty="0" smtClean="0"/>
              <a:t> </a:t>
            </a:r>
            <a:r>
              <a:rPr lang="en-US" sz="3600" dirty="0" err="1"/>
              <a:t>pumukaw</a:t>
            </a:r>
            <a:r>
              <a:rPr lang="en-US" sz="3600" dirty="0"/>
              <a:t> </a:t>
            </a:r>
            <a:r>
              <a:rPr lang="en-US" sz="3600" dirty="0" err="1"/>
              <a:t>sa</a:t>
            </a:r>
            <a:r>
              <a:rPr lang="en-US" sz="3600" dirty="0"/>
              <a:t> </a:t>
            </a:r>
            <a:r>
              <a:rPr lang="en-US" sz="3600" dirty="0" err="1"/>
              <a:t>damdaming</a:t>
            </a:r>
            <a:r>
              <a:rPr lang="en-US" sz="3600" dirty="0"/>
              <a:t> </a:t>
            </a:r>
            <a:r>
              <a:rPr lang="en-US" sz="3600" dirty="0" err="1"/>
              <a:t>nasyonalismo</a:t>
            </a:r>
            <a:r>
              <a:rPr lang="en-US" sz="3600" dirty="0"/>
              <a:t> </a:t>
            </a:r>
            <a:r>
              <a:rPr lang="en-US" sz="3600" dirty="0" err="1"/>
              <a:t>ng</a:t>
            </a:r>
            <a:r>
              <a:rPr lang="en-US" sz="3600" dirty="0"/>
              <a:t> </a:t>
            </a:r>
            <a:r>
              <a:rPr lang="en-US" sz="3600" dirty="0" err="1"/>
              <a:t>bansang</a:t>
            </a:r>
            <a:r>
              <a:rPr lang="en-US" sz="3600" dirty="0"/>
              <a:t> </a:t>
            </a:r>
            <a:r>
              <a:rPr lang="en-US" sz="3600" dirty="0" smtClean="0"/>
              <a:t>India</a:t>
            </a:r>
          </a:p>
          <a:p>
            <a:pPr lvl="0"/>
            <a:endParaRPr lang="en-US" sz="3600" dirty="0"/>
          </a:p>
          <a:p>
            <a:pPr lvl="0"/>
            <a:r>
              <a:rPr lang="en-US" sz="3600" dirty="0" smtClean="0"/>
              <a:t>a. </a:t>
            </a:r>
            <a:r>
              <a:rPr lang="en-US" sz="3600" dirty="0" err="1" smtClean="0"/>
              <a:t>Pagbagsak</a:t>
            </a:r>
            <a:r>
              <a:rPr lang="en-US" sz="3600" dirty="0" smtClean="0"/>
              <a:t> </a:t>
            </a:r>
            <a:r>
              <a:rPr lang="en-US" sz="3600" dirty="0" err="1"/>
              <a:t>ng</a:t>
            </a:r>
            <a:r>
              <a:rPr lang="en-US" sz="3600" dirty="0"/>
              <a:t> </a:t>
            </a:r>
            <a:r>
              <a:rPr lang="en-US" sz="3600" dirty="0" err="1"/>
              <a:t>kolonyalismo</a:t>
            </a:r>
            <a:r>
              <a:rPr lang="en-US" sz="3600" dirty="0"/>
              <a:t> </a:t>
            </a:r>
            <a:r>
              <a:rPr lang="en-US" sz="3600" dirty="0" err="1"/>
              <a:t>ng</a:t>
            </a:r>
            <a:r>
              <a:rPr lang="en-US" sz="3600" dirty="0"/>
              <a:t> </a:t>
            </a:r>
            <a:r>
              <a:rPr lang="en-US" sz="3600" dirty="0" err="1"/>
              <a:t>mga</a:t>
            </a:r>
            <a:r>
              <a:rPr lang="en-US" sz="3600" dirty="0"/>
              <a:t> </a:t>
            </a:r>
            <a:r>
              <a:rPr lang="en-US" sz="3600" dirty="0" err="1"/>
              <a:t>Turko</a:t>
            </a:r>
            <a:endParaRPr lang="en-US" sz="3600" dirty="0"/>
          </a:p>
          <a:p>
            <a:pPr lvl="0"/>
            <a:r>
              <a:rPr lang="en-US" sz="3600" dirty="0" smtClean="0"/>
              <a:t>b. </a:t>
            </a:r>
            <a:r>
              <a:rPr lang="en-US" sz="3600" dirty="0" err="1" smtClean="0"/>
              <a:t>Pagpapatupad</a:t>
            </a:r>
            <a:r>
              <a:rPr lang="en-US" sz="3600" dirty="0" smtClean="0"/>
              <a:t> </a:t>
            </a:r>
            <a:r>
              <a:rPr lang="en-US" sz="3600" dirty="0" err="1"/>
              <a:t>ng</a:t>
            </a:r>
            <a:r>
              <a:rPr lang="en-US" sz="3600" dirty="0"/>
              <a:t> economic embargo </a:t>
            </a:r>
            <a:r>
              <a:rPr lang="en-US" sz="3600" dirty="0" err="1"/>
              <a:t>ng</a:t>
            </a:r>
            <a:r>
              <a:rPr lang="en-US" sz="3600" dirty="0"/>
              <a:t> </a:t>
            </a:r>
            <a:r>
              <a:rPr lang="en-US" sz="3600" dirty="0" err="1"/>
              <a:t>mga</a:t>
            </a:r>
            <a:r>
              <a:rPr lang="en-US" sz="3600" dirty="0"/>
              <a:t> Ingles</a:t>
            </a:r>
          </a:p>
          <a:p>
            <a:pPr lvl="0"/>
            <a:r>
              <a:rPr lang="en-US" sz="3600" dirty="0" smtClean="0"/>
              <a:t>c. </a:t>
            </a:r>
            <a:r>
              <a:rPr lang="en-US" sz="3600" dirty="0" err="1" smtClean="0"/>
              <a:t>Pagkakapatay</a:t>
            </a:r>
            <a:r>
              <a:rPr lang="en-US" sz="3600" dirty="0" smtClean="0"/>
              <a:t> </a:t>
            </a:r>
            <a:r>
              <a:rPr lang="en-US" sz="3600" dirty="0" err="1"/>
              <a:t>kay</a:t>
            </a:r>
            <a:r>
              <a:rPr lang="en-US" sz="3600" dirty="0"/>
              <a:t> Mohandas Gandhi</a:t>
            </a:r>
          </a:p>
          <a:p>
            <a:pPr lvl="0"/>
            <a:r>
              <a:rPr lang="en-US" sz="3600" dirty="0" smtClean="0"/>
              <a:t>d. </a:t>
            </a:r>
            <a:r>
              <a:rPr lang="en-US" sz="3600" dirty="0" err="1" smtClean="0"/>
              <a:t>Pagkakaroon</a:t>
            </a:r>
            <a:r>
              <a:rPr lang="en-US" sz="3600" dirty="0" smtClean="0"/>
              <a:t> </a:t>
            </a:r>
            <a:r>
              <a:rPr lang="en-US" sz="3600" dirty="0" err="1"/>
              <a:t>ng</a:t>
            </a:r>
            <a:r>
              <a:rPr lang="en-US" sz="3600" dirty="0"/>
              <a:t> </a:t>
            </a:r>
            <a:r>
              <a:rPr lang="en-US" sz="3600" dirty="0" err="1"/>
              <a:t>diskriminasyon</a:t>
            </a:r>
            <a:r>
              <a:rPr lang="en-US" sz="3600" dirty="0"/>
              <a:t> </a:t>
            </a:r>
            <a:r>
              <a:rPr lang="en-US" sz="3600" dirty="0" err="1"/>
              <a:t>sa</a:t>
            </a:r>
            <a:r>
              <a:rPr lang="en-US" sz="3600" dirty="0"/>
              <a:t> </a:t>
            </a:r>
            <a:r>
              <a:rPr lang="en-US" sz="3600" dirty="0" err="1"/>
              <a:t>mga</a:t>
            </a:r>
            <a:r>
              <a:rPr lang="en-US" sz="3600" dirty="0"/>
              <a:t> India</a:t>
            </a:r>
          </a:p>
        </p:txBody>
      </p:sp>
      <p:sp>
        <p:nvSpPr>
          <p:cNvPr id="3" name="Content Placeholder 2"/>
          <p:cNvSpPr txBox="1">
            <a:spLocks/>
          </p:cNvSpPr>
          <p:nvPr/>
        </p:nvSpPr>
        <p:spPr>
          <a:xfrm>
            <a:off x="3810000" y="5486400"/>
            <a:ext cx="1828800" cy="6096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noProof="0" dirty="0" smtClean="0">
                <a:solidFill>
                  <a:srgbClr val="FF0000"/>
                </a:solidFill>
              </a:rPr>
              <a:t>D</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ox(i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ox(in)">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686800" cy="4800600"/>
          </a:xfrm>
          <a:prstGeom prst="rect">
            <a:avLst/>
          </a:prstGeom>
        </p:spPr>
        <p:txBody>
          <a:bodyPr>
            <a:noAutofit/>
          </a:bodyPr>
          <a:lstStyle/>
          <a:p>
            <a:pPr lvl="0"/>
            <a:r>
              <a:rPr lang="en-US" sz="3600" dirty="0" err="1" smtClean="0"/>
              <a:t>Masamang</a:t>
            </a:r>
            <a:r>
              <a:rPr lang="en-US" sz="3600" dirty="0" smtClean="0"/>
              <a:t> </a:t>
            </a:r>
            <a:r>
              <a:rPr lang="en-US" sz="3600" dirty="0" err="1"/>
              <a:t>epekto</a:t>
            </a:r>
            <a:r>
              <a:rPr lang="en-US" sz="3600" dirty="0"/>
              <a:t> </a:t>
            </a:r>
            <a:r>
              <a:rPr lang="en-US" sz="3600" dirty="0" err="1"/>
              <a:t>ng</a:t>
            </a:r>
            <a:r>
              <a:rPr lang="en-US" sz="3600" dirty="0"/>
              <a:t> </a:t>
            </a:r>
            <a:r>
              <a:rPr lang="en-US" sz="3600" dirty="0" err="1"/>
              <a:t>kolonyalismo</a:t>
            </a:r>
            <a:r>
              <a:rPr lang="en-US" sz="3600" dirty="0"/>
              <a:t> </a:t>
            </a:r>
            <a:r>
              <a:rPr lang="en-US" sz="3600" dirty="0" err="1"/>
              <a:t>sa</a:t>
            </a:r>
            <a:r>
              <a:rPr lang="en-US" sz="3600" dirty="0"/>
              <a:t> </a:t>
            </a:r>
            <a:r>
              <a:rPr lang="en-US" sz="3600" dirty="0" err="1"/>
              <a:t>rehiyong</a:t>
            </a:r>
            <a:r>
              <a:rPr lang="en-US" sz="3600" dirty="0"/>
              <a:t> </a:t>
            </a:r>
            <a:r>
              <a:rPr lang="en-US" sz="3600" dirty="0" err="1" smtClean="0"/>
              <a:t>Asya</a:t>
            </a:r>
            <a:endParaRPr lang="en-US" sz="3600" dirty="0" smtClean="0"/>
          </a:p>
          <a:p>
            <a:pPr lvl="0"/>
            <a:endParaRPr lang="en-US" sz="3600" dirty="0"/>
          </a:p>
          <a:p>
            <a:pPr lvl="0"/>
            <a:r>
              <a:rPr lang="en-US" sz="3600" dirty="0" smtClean="0"/>
              <a:t>a. </a:t>
            </a:r>
            <a:r>
              <a:rPr lang="en-US" sz="3600" dirty="0" err="1" smtClean="0"/>
              <a:t>Pag-unlad</a:t>
            </a:r>
            <a:r>
              <a:rPr lang="en-US" sz="3600" dirty="0" smtClean="0"/>
              <a:t> </a:t>
            </a:r>
            <a:r>
              <a:rPr lang="en-US" sz="3600" dirty="0" err="1"/>
              <a:t>ng</a:t>
            </a:r>
            <a:r>
              <a:rPr lang="en-US" sz="3600" dirty="0"/>
              <a:t> </a:t>
            </a:r>
            <a:r>
              <a:rPr lang="en-US" sz="3600" dirty="0" err="1"/>
              <a:t>kalakalan</a:t>
            </a:r>
            <a:r>
              <a:rPr lang="en-US" sz="3600" dirty="0"/>
              <a:t>	</a:t>
            </a:r>
          </a:p>
          <a:p>
            <a:pPr lvl="0"/>
            <a:r>
              <a:rPr lang="en-US" sz="3600" dirty="0" smtClean="0"/>
              <a:t>b. </a:t>
            </a:r>
            <a:r>
              <a:rPr lang="en-US" sz="3600" dirty="0" err="1" smtClean="0"/>
              <a:t>Pagkakaroon</a:t>
            </a:r>
            <a:r>
              <a:rPr lang="en-US" sz="3600" dirty="0" smtClean="0"/>
              <a:t> </a:t>
            </a:r>
            <a:r>
              <a:rPr lang="en-US" sz="3600" dirty="0" err="1"/>
              <a:t>ng</a:t>
            </a:r>
            <a:r>
              <a:rPr lang="en-US" sz="3600" dirty="0"/>
              <a:t> </a:t>
            </a:r>
            <a:r>
              <a:rPr lang="en-US" sz="3600" dirty="0" err="1"/>
              <a:t>kaalyadong</a:t>
            </a:r>
            <a:r>
              <a:rPr lang="en-US" sz="3600" dirty="0"/>
              <a:t> </a:t>
            </a:r>
            <a:r>
              <a:rPr lang="en-US" sz="3600" dirty="0" err="1"/>
              <a:t>bansa</a:t>
            </a:r>
            <a:endParaRPr lang="en-US" sz="3600" dirty="0"/>
          </a:p>
          <a:p>
            <a:pPr lvl="0"/>
            <a:r>
              <a:rPr lang="en-US" sz="3600" dirty="0" smtClean="0"/>
              <a:t>c. </a:t>
            </a:r>
            <a:r>
              <a:rPr lang="en-US" sz="3600" dirty="0" err="1" smtClean="0"/>
              <a:t>Pagkamulat</a:t>
            </a:r>
            <a:r>
              <a:rPr lang="en-US" sz="3600" dirty="0" smtClean="0"/>
              <a:t> </a:t>
            </a:r>
            <a:r>
              <a:rPr lang="en-US" sz="3600" dirty="0" err="1"/>
              <a:t>sa</a:t>
            </a:r>
            <a:r>
              <a:rPr lang="en-US" sz="3600" dirty="0"/>
              <a:t> </a:t>
            </a:r>
            <a:r>
              <a:rPr lang="en-US" sz="3600" dirty="0" err="1"/>
              <a:t>Kanluraning</a:t>
            </a:r>
            <a:r>
              <a:rPr lang="en-US" sz="3600" dirty="0"/>
              <a:t> </a:t>
            </a:r>
            <a:r>
              <a:rPr lang="en-US" sz="3600" dirty="0" err="1"/>
              <a:t>panimula</a:t>
            </a:r>
            <a:r>
              <a:rPr lang="en-US" sz="3600" dirty="0"/>
              <a:t>	</a:t>
            </a:r>
          </a:p>
          <a:p>
            <a:r>
              <a:rPr lang="en-US" sz="3600" dirty="0" smtClean="0"/>
              <a:t>d. </a:t>
            </a:r>
            <a:r>
              <a:rPr lang="en-US" sz="3600" dirty="0" err="1" smtClean="0"/>
              <a:t>Paggalugad</a:t>
            </a:r>
            <a:r>
              <a:rPr lang="en-US" sz="3600" dirty="0" smtClean="0"/>
              <a:t> </a:t>
            </a:r>
            <a:r>
              <a:rPr lang="en-US" sz="3600" dirty="0"/>
              <a:t>at </a:t>
            </a:r>
            <a:r>
              <a:rPr lang="en-US" sz="3600" dirty="0" err="1"/>
              <a:t>pakikinabang</a:t>
            </a:r>
            <a:r>
              <a:rPr lang="en-US" sz="3600" dirty="0"/>
              <a:t> </a:t>
            </a:r>
            <a:r>
              <a:rPr lang="en-US" sz="3600" dirty="0" err="1"/>
              <a:t>sa</a:t>
            </a:r>
            <a:r>
              <a:rPr lang="en-US" sz="3600" dirty="0"/>
              <a:t> </a:t>
            </a:r>
            <a:r>
              <a:rPr lang="en-US" sz="3600" dirty="0" err="1"/>
              <a:t>mga</a:t>
            </a:r>
            <a:r>
              <a:rPr lang="en-US" sz="3600" dirty="0"/>
              <a:t> </a:t>
            </a:r>
            <a:r>
              <a:rPr lang="en-US" sz="3600" dirty="0" err="1"/>
              <a:t>yamang</a:t>
            </a:r>
            <a:r>
              <a:rPr lang="en-US" sz="3600" dirty="0"/>
              <a:t> </a:t>
            </a:r>
            <a:r>
              <a:rPr lang="en-US" sz="3600" dirty="0" err="1"/>
              <a:t>likas</a:t>
            </a:r>
            <a:endParaRPr lang="en-US" sz="3600" dirty="0"/>
          </a:p>
        </p:txBody>
      </p:sp>
      <p:sp>
        <p:nvSpPr>
          <p:cNvPr id="3" name="Content Placeholder 2"/>
          <p:cNvSpPr txBox="1">
            <a:spLocks/>
          </p:cNvSpPr>
          <p:nvPr/>
        </p:nvSpPr>
        <p:spPr>
          <a:xfrm>
            <a:off x="3810000" y="5486400"/>
            <a:ext cx="1828800" cy="6096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noProof="0" dirty="0" smtClean="0">
                <a:solidFill>
                  <a:srgbClr val="FF0000"/>
                </a:solidFill>
              </a:rPr>
              <a:t>D</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ox(i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ox(in)">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6172200"/>
          </a:xfrm>
          <a:prstGeom prst="rect">
            <a:avLst/>
          </a:prstGeom>
        </p:spPr>
        <p:txBody>
          <a:bodyPr>
            <a:noAutofit/>
          </a:bodyPr>
          <a:lstStyle/>
          <a:p>
            <a:pPr lvl="0"/>
            <a:r>
              <a:rPr lang="en-US" sz="3600" dirty="0" err="1"/>
              <a:t>Isinusulong</a:t>
            </a:r>
            <a:r>
              <a:rPr lang="en-US" sz="3600" dirty="0"/>
              <a:t> </a:t>
            </a:r>
            <a:r>
              <a:rPr lang="en-US" sz="3600" dirty="0" err="1"/>
              <a:t>naman</a:t>
            </a:r>
            <a:r>
              <a:rPr lang="en-US" sz="3600" dirty="0"/>
              <a:t> </a:t>
            </a:r>
            <a:r>
              <a:rPr lang="en-US" sz="3600" dirty="0" err="1"/>
              <a:t>ni</a:t>
            </a:r>
            <a:r>
              <a:rPr lang="en-US" sz="3600" dirty="0"/>
              <a:t> Mahatma Gandhi </a:t>
            </a:r>
            <a:r>
              <a:rPr lang="en-US" sz="3600" dirty="0" err="1"/>
              <a:t>ang</a:t>
            </a:r>
            <a:r>
              <a:rPr lang="en-US" sz="3600" dirty="0"/>
              <a:t> </a:t>
            </a:r>
            <a:r>
              <a:rPr lang="en-US" sz="3600" dirty="0" err="1"/>
              <a:t>kanyang</a:t>
            </a:r>
            <a:r>
              <a:rPr lang="en-US" sz="3600" dirty="0"/>
              <a:t> </a:t>
            </a:r>
            <a:r>
              <a:rPr lang="en-US" sz="3600" dirty="0" err="1"/>
              <a:t>pananaw</a:t>
            </a:r>
            <a:r>
              <a:rPr lang="en-US" sz="3600" dirty="0"/>
              <a:t> </a:t>
            </a:r>
            <a:r>
              <a:rPr lang="en-US" sz="3600" dirty="0" err="1"/>
              <a:t>na</a:t>
            </a:r>
            <a:r>
              <a:rPr lang="en-US" sz="3600" dirty="0"/>
              <a:t> </a:t>
            </a:r>
            <a:r>
              <a:rPr lang="en-US" sz="3600" dirty="0" err="1"/>
              <a:t>ang</a:t>
            </a:r>
            <a:r>
              <a:rPr lang="en-US" sz="3600" dirty="0"/>
              <a:t> </a:t>
            </a:r>
            <a:r>
              <a:rPr lang="en-US" sz="3600" dirty="0" err="1"/>
              <a:t>pinuno</a:t>
            </a:r>
            <a:r>
              <a:rPr lang="en-US" sz="3600" dirty="0"/>
              <a:t> </a:t>
            </a:r>
            <a:r>
              <a:rPr lang="en-US" sz="3600" dirty="0" err="1"/>
              <a:t>ng</a:t>
            </a:r>
            <a:r>
              <a:rPr lang="en-US" sz="3600" dirty="0"/>
              <a:t> </a:t>
            </a:r>
            <a:r>
              <a:rPr lang="en-US" sz="3600" dirty="0" err="1"/>
              <a:t>bansa</a:t>
            </a:r>
            <a:r>
              <a:rPr lang="en-US" sz="3600" dirty="0"/>
              <a:t> </a:t>
            </a:r>
            <a:r>
              <a:rPr lang="en-US" sz="3600" dirty="0" err="1"/>
              <a:t>ang</a:t>
            </a:r>
            <a:r>
              <a:rPr lang="en-US" sz="3600" dirty="0"/>
              <a:t> </a:t>
            </a:r>
            <a:r>
              <a:rPr lang="en-US" sz="3600" dirty="0" err="1"/>
              <a:t>siyang</a:t>
            </a:r>
            <a:r>
              <a:rPr lang="en-US" sz="3600" dirty="0"/>
              <a:t> </a:t>
            </a:r>
            <a:r>
              <a:rPr lang="en-US" sz="3600" dirty="0" err="1"/>
              <a:t>magpakita</a:t>
            </a:r>
            <a:r>
              <a:rPr lang="en-US" sz="3600" dirty="0"/>
              <a:t> </a:t>
            </a:r>
            <a:r>
              <a:rPr lang="en-US" sz="3600" dirty="0" err="1"/>
              <a:t>ng</a:t>
            </a:r>
            <a:r>
              <a:rPr lang="en-US" sz="3600" dirty="0"/>
              <a:t> </a:t>
            </a:r>
            <a:r>
              <a:rPr lang="en-US" sz="3600" dirty="0" err="1"/>
              <a:t>pagpapahalaga</a:t>
            </a:r>
            <a:r>
              <a:rPr lang="en-US" sz="3600" dirty="0"/>
              <a:t> </a:t>
            </a:r>
            <a:r>
              <a:rPr lang="en-US" sz="3600" dirty="0" err="1"/>
              <a:t>sa</a:t>
            </a:r>
            <a:r>
              <a:rPr lang="en-US" sz="3600" dirty="0"/>
              <a:t> </a:t>
            </a:r>
            <a:r>
              <a:rPr lang="en-US" sz="3600" dirty="0" err="1"/>
              <a:t>moralidad</a:t>
            </a:r>
            <a:r>
              <a:rPr lang="en-US" sz="3600" dirty="0"/>
              <a:t>. </a:t>
            </a:r>
            <a:r>
              <a:rPr lang="en-US" sz="3600" dirty="0" err="1"/>
              <a:t>Ang</a:t>
            </a:r>
            <a:r>
              <a:rPr lang="en-US" sz="3600" dirty="0"/>
              <a:t> </a:t>
            </a:r>
            <a:r>
              <a:rPr lang="en-US" sz="3600" dirty="0" err="1"/>
              <a:t>pagpapahalaga</a:t>
            </a:r>
            <a:r>
              <a:rPr lang="en-US" sz="3600" dirty="0"/>
              <a:t> </a:t>
            </a:r>
            <a:r>
              <a:rPr lang="en-US" sz="3600" dirty="0" err="1"/>
              <a:t>na</a:t>
            </a:r>
            <a:r>
              <a:rPr lang="en-US" sz="3600" dirty="0"/>
              <a:t> </a:t>
            </a:r>
            <a:r>
              <a:rPr lang="en-US" sz="3600" dirty="0" err="1"/>
              <a:t>sinasabi</a:t>
            </a:r>
            <a:r>
              <a:rPr lang="en-US" sz="3600" dirty="0"/>
              <a:t> </a:t>
            </a:r>
            <a:r>
              <a:rPr lang="en-US" sz="3600" dirty="0" err="1"/>
              <a:t>ni</a:t>
            </a:r>
            <a:r>
              <a:rPr lang="en-US" sz="3600" dirty="0"/>
              <a:t> Gandhi ay </a:t>
            </a:r>
            <a:r>
              <a:rPr lang="en-US" sz="3600" dirty="0" err="1"/>
              <a:t>ang</a:t>
            </a:r>
            <a:r>
              <a:rPr lang="en-US" sz="3600" dirty="0"/>
              <a:t> ________.</a:t>
            </a:r>
          </a:p>
          <a:p>
            <a:pPr lvl="0"/>
            <a:r>
              <a:rPr lang="en-US" sz="3600" dirty="0" smtClean="0"/>
              <a:t>a. </a:t>
            </a:r>
            <a:r>
              <a:rPr lang="en-US" sz="3600" dirty="0" err="1" smtClean="0"/>
              <a:t>Maging</a:t>
            </a:r>
            <a:r>
              <a:rPr lang="en-US" sz="3600" dirty="0" smtClean="0"/>
              <a:t> </a:t>
            </a:r>
            <a:r>
              <a:rPr lang="en-US" sz="3600" dirty="0" err="1"/>
              <a:t>tapat</a:t>
            </a:r>
            <a:r>
              <a:rPr lang="en-US" sz="3600" dirty="0"/>
              <a:t> </a:t>
            </a:r>
            <a:r>
              <a:rPr lang="en-US" sz="3600" dirty="0" err="1"/>
              <a:t>sa</a:t>
            </a:r>
            <a:r>
              <a:rPr lang="en-US" sz="3600" dirty="0"/>
              <a:t> </a:t>
            </a:r>
            <a:r>
              <a:rPr lang="en-US" sz="3600" dirty="0" err="1"/>
              <a:t>mamamayan</a:t>
            </a:r>
            <a:r>
              <a:rPr lang="en-US" sz="3600" dirty="0"/>
              <a:t> at </a:t>
            </a:r>
            <a:r>
              <a:rPr lang="en-US" sz="3600" dirty="0" err="1"/>
              <a:t>sa</a:t>
            </a:r>
            <a:r>
              <a:rPr lang="en-US" sz="3600" dirty="0"/>
              <a:t> </a:t>
            </a:r>
            <a:r>
              <a:rPr lang="en-US" sz="3600" dirty="0" err="1"/>
              <a:t>konstitusyon</a:t>
            </a:r>
            <a:endParaRPr lang="en-US" sz="3600" dirty="0"/>
          </a:p>
          <a:p>
            <a:pPr lvl="0"/>
            <a:r>
              <a:rPr lang="en-US" sz="3600" dirty="0" smtClean="0"/>
              <a:t>b. </a:t>
            </a:r>
            <a:r>
              <a:rPr lang="en-US" sz="3600" dirty="0" err="1" smtClean="0"/>
              <a:t>Mabuting</a:t>
            </a:r>
            <a:r>
              <a:rPr lang="en-US" sz="3600" dirty="0" smtClean="0"/>
              <a:t> </a:t>
            </a:r>
            <a:r>
              <a:rPr lang="en-US" sz="3600" dirty="0" err="1"/>
              <a:t>relasyon</a:t>
            </a:r>
            <a:r>
              <a:rPr lang="en-US" sz="3600" dirty="0"/>
              <a:t> </a:t>
            </a:r>
            <a:r>
              <a:rPr lang="en-US" sz="3600" dirty="0" err="1"/>
              <a:t>sa</a:t>
            </a:r>
            <a:r>
              <a:rPr lang="en-US" sz="3600" dirty="0"/>
              <a:t> </a:t>
            </a:r>
            <a:r>
              <a:rPr lang="en-US" sz="3600" dirty="0" err="1"/>
              <a:t>karatig-bansa</a:t>
            </a:r>
            <a:r>
              <a:rPr lang="en-US" sz="3600" dirty="0"/>
              <a:t> </a:t>
            </a:r>
          </a:p>
          <a:p>
            <a:pPr lvl="0"/>
            <a:r>
              <a:rPr lang="en-US" sz="3600" dirty="0" smtClean="0"/>
              <a:t>c. </a:t>
            </a:r>
            <a:r>
              <a:rPr lang="en-US" sz="3600" dirty="0" err="1" smtClean="0"/>
              <a:t>Pagkakaroon</a:t>
            </a:r>
            <a:r>
              <a:rPr lang="en-US" sz="3600" dirty="0" smtClean="0"/>
              <a:t> </a:t>
            </a:r>
            <a:r>
              <a:rPr lang="en-US" sz="3600" dirty="0" err="1"/>
              <a:t>ng</a:t>
            </a:r>
            <a:r>
              <a:rPr lang="en-US" sz="3600" dirty="0"/>
              <a:t> </a:t>
            </a:r>
            <a:r>
              <a:rPr lang="en-US" sz="3600" dirty="0" err="1"/>
              <a:t>isang</a:t>
            </a:r>
            <a:r>
              <a:rPr lang="en-US" sz="3600" dirty="0"/>
              <a:t> </a:t>
            </a:r>
            <a:r>
              <a:rPr lang="en-US" sz="3600" dirty="0" err="1"/>
              <a:t>asawa</a:t>
            </a:r>
            <a:r>
              <a:rPr lang="en-US" sz="3600" dirty="0"/>
              <a:t> at </a:t>
            </a:r>
            <a:r>
              <a:rPr lang="en-US" sz="3600" dirty="0" err="1"/>
              <a:t>isang</a:t>
            </a:r>
            <a:r>
              <a:rPr lang="en-US" sz="3600" dirty="0"/>
              <a:t> </a:t>
            </a:r>
            <a:r>
              <a:rPr lang="en-US" sz="3600" dirty="0" err="1"/>
              <a:t>pamilya</a:t>
            </a:r>
            <a:endParaRPr lang="en-US" sz="3600" dirty="0"/>
          </a:p>
          <a:p>
            <a:pPr lvl="0"/>
            <a:r>
              <a:rPr lang="en-US" sz="3600" dirty="0" smtClean="0"/>
              <a:t>d. </a:t>
            </a:r>
            <a:r>
              <a:rPr lang="en-US" sz="3600" dirty="0" err="1" smtClean="0"/>
              <a:t>Maging</a:t>
            </a:r>
            <a:r>
              <a:rPr lang="en-US" sz="3600" dirty="0" smtClean="0"/>
              <a:t> </a:t>
            </a:r>
            <a:r>
              <a:rPr lang="en-US" sz="3600" dirty="0" err="1"/>
              <a:t>bukas</a:t>
            </a:r>
            <a:r>
              <a:rPr lang="en-US" sz="3600" dirty="0"/>
              <a:t> o transparent </a:t>
            </a:r>
            <a:r>
              <a:rPr lang="en-US" sz="3600" dirty="0" err="1"/>
              <a:t>sa</a:t>
            </a:r>
            <a:r>
              <a:rPr lang="en-US" sz="3600" dirty="0"/>
              <a:t> </a:t>
            </a:r>
            <a:r>
              <a:rPr lang="en-US" sz="3600" dirty="0" err="1"/>
              <a:t>lahat</a:t>
            </a:r>
            <a:r>
              <a:rPr lang="en-US" sz="3600" dirty="0"/>
              <a:t> </a:t>
            </a:r>
            <a:r>
              <a:rPr lang="en-US" sz="3600" dirty="0" err="1"/>
              <a:t>ng</a:t>
            </a:r>
            <a:r>
              <a:rPr lang="en-US" sz="3600" dirty="0"/>
              <a:t> </a:t>
            </a:r>
            <a:r>
              <a:rPr lang="en-US" sz="3600" dirty="0" err="1"/>
              <a:t>kanyang</a:t>
            </a:r>
            <a:r>
              <a:rPr lang="en-US" sz="3600" dirty="0"/>
              <a:t> </a:t>
            </a:r>
            <a:r>
              <a:rPr lang="en-US" sz="3600" dirty="0" err="1"/>
              <a:t>gawain</a:t>
            </a:r>
            <a:r>
              <a:rPr lang="en-US" sz="3600" dirty="0"/>
              <a:t> </a:t>
            </a:r>
            <a:r>
              <a:rPr lang="en-US" sz="3600" dirty="0" err="1"/>
              <a:t>sa</a:t>
            </a:r>
            <a:r>
              <a:rPr lang="en-US" sz="3600" dirty="0"/>
              <a:t> </a:t>
            </a:r>
            <a:r>
              <a:rPr lang="en-US" sz="3600" dirty="0" err="1"/>
              <a:t>tulong</a:t>
            </a:r>
            <a:r>
              <a:rPr lang="en-US" sz="3600" dirty="0"/>
              <a:t> </a:t>
            </a:r>
            <a:r>
              <a:rPr lang="en-US" sz="3600" dirty="0" err="1"/>
              <a:t>sa</a:t>
            </a:r>
            <a:r>
              <a:rPr lang="en-US" sz="3600" dirty="0"/>
              <a:t> </a:t>
            </a:r>
            <a:r>
              <a:rPr lang="en-US" sz="3600" dirty="0" err="1"/>
              <a:t>bayan</a:t>
            </a:r>
            <a:endParaRPr lang="en-US" sz="3600" dirty="0"/>
          </a:p>
        </p:txBody>
      </p:sp>
      <p:sp>
        <p:nvSpPr>
          <p:cNvPr id="3" name="Content Placeholder 2"/>
          <p:cNvSpPr txBox="1">
            <a:spLocks/>
          </p:cNvSpPr>
          <p:nvPr/>
        </p:nvSpPr>
        <p:spPr>
          <a:xfrm>
            <a:off x="3886200" y="6248400"/>
            <a:ext cx="1828800" cy="6096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noProof="0" dirty="0" smtClean="0">
                <a:solidFill>
                  <a:srgbClr val="FF0000"/>
                </a:solidFill>
              </a:rPr>
              <a:t>D</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6172200"/>
          </a:xfrm>
          <a:prstGeom prst="rect">
            <a:avLst/>
          </a:prstGeom>
        </p:spPr>
        <p:txBody>
          <a:bodyPr>
            <a:noAutofit/>
          </a:bodyPr>
          <a:lstStyle/>
          <a:p>
            <a:pPr lvl="0"/>
            <a:r>
              <a:rPr lang="en-US" sz="3200" dirty="0" err="1"/>
              <a:t>Dalawang</a:t>
            </a:r>
            <a:r>
              <a:rPr lang="en-US" sz="3200" dirty="0"/>
              <a:t> </a:t>
            </a:r>
            <a:r>
              <a:rPr lang="en-US" sz="3200" dirty="0" err="1"/>
              <a:t>anyo</a:t>
            </a:r>
            <a:r>
              <a:rPr lang="en-US" sz="3200" dirty="0"/>
              <a:t> </a:t>
            </a:r>
            <a:r>
              <a:rPr lang="en-US" sz="3200" dirty="0" err="1"/>
              <a:t>ng</a:t>
            </a:r>
            <a:r>
              <a:rPr lang="en-US" sz="3200" dirty="0"/>
              <a:t> </a:t>
            </a:r>
            <a:r>
              <a:rPr lang="en-US" sz="3200" dirty="0" err="1"/>
              <a:t>nasyonalismo</a:t>
            </a:r>
            <a:r>
              <a:rPr lang="en-US" sz="3200" dirty="0"/>
              <a:t> </a:t>
            </a:r>
            <a:r>
              <a:rPr lang="en-US" sz="3200" dirty="0" err="1"/>
              <a:t>ang</a:t>
            </a:r>
            <a:r>
              <a:rPr lang="en-US" sz="3200" dirty="0"/>
              <a:t> </a:t>
            </a:r>
            <a:r>
              <a:rPr lang="en-US" sz="3200" dirty="0" err="1"/>
              <a:t>ipinakita</a:t>
            </a:r>
            <a:r>
              <a:rPr lang="en-US" sz="3200" dirty="0"/>
              <a:t> </a:t>
            </a:r>
            <a:r>
              <a:rPr lang="en-US" sz="3200" dirty="0" err="1"/>
              <a:t>ng</a:t>
            </a:r>
            <a:r>
              <a:rPr lang="en-US" sz="3200" dirty="0"/>
              <a:t> </a:t>
            </a:r>
            <a:r>
              <a:rPr lang="en-US" sz="3200" dirty="0" err="1"/>
              <a:t>mga</a:t>
            </a:r>
            <a:r>
              <a:rPr lang="en-US" sz="3200" dirty="0"/>
              <a:t> Hindu </a:t>
            </a:r>
            <a:r>
              <a:rPr lang="en-US" sz="3200" dirty="0" err="1"/>
              <a:t>laban</a:t>
            </a:r>
            <a:r>
              <a:rPr lang="en-US" sz="3200" dirty="0"/>
              <a:t> </a:t>
            </a:r>
            <a:r>
              <a:rPr lang="en-US" sz="3200" dirty="0" err="1"/>
              <a:t>sa</a:t>
            </a:r>
            <a:r>
              <a:rPr lang="en-US" sz="3200" dirty="0"/>
              <a:t> </a:t>
            </a:r>
            <a:r>
              <a:rPr lang="en-US" sz="3200" dirty="0" err="1"/>
              <a:t>mga</a:t>
            </a:r>
            <a:r>
              <a:rPr lang="en-US" sz="3200" dirty="0"/>
              <a:t> British. Isa </a:t>
            </a:r>
            <a:r>
              <a:rPr lang="en-US" sz="3200" dirty="0" err="1"/>
              <a:t>dito</a:t>
            </a:r>
            <a:r>
              <a:rPr lang="en-US" sz="3200" dirty="0"/>
              <a:t> ay </a:t>
            </a:r>
            <a:r>
              <a:rPr lang="en-US" sz="3200" dirty="0" err="1"/>
              <a:t>ang</a:t>
            </a:r>
            <a:r>
              <a:rPr lang="en-US" sz="3200" dirty="0"/>
              <a:t> </a:t>
            </a:r>
            <a:r>
              <a:rPr lang="en-US" sz="3200" dirty="0" err="1"/>
              <a:t>kilusang</a:t>
            </a:r>
            <a:r>
              <a:rPr lang="en-US" sz="3200" dirty="0"/>
              <a:t> </a:t>
            </a:r>
            <a:r>
              <a:rPr lang="en-US" sz="3200" dirty="0" err="1"/>
              <a:t>pinamumuan</a:t>
            </a:r>
            <a:r>
              <a:rPr lang="en-US" sz="3200" dirty="0"/>
              <a:t> </a:t>
            </a:r>
            <a:r>
              <a:rPr lang="en-US" sz="3200" dirty="0" err="1"/>
              <a:t>ni</a:t>
            </a:r>
            <a:r>
              <a:rPr lang="en-US" sz="3200" dirty="0"/>
              <a:t> Bal </a:t>
            </a:r>
            <a:r>
              <a:rPr lang="en-US" sz="3200" dirty="0" err="1"/>
              <a:t>Gangadhar</a:t>
            </a:r>
            <a:r>
              <a:rPr lang="en-US" sz="3200" dirty="0"/>
              <a:t> </a:t>
            </a:r>
            <a:r>
              <a:rPr lang="en-US" sz="3200" dirty="0" err="1"/>
              <a:t>Tilak</a:t>
            </a:r>
            <a:r>
              <a:rPr lang="en-US" sz="3200" dirty="0"/>
              <a:t> </a:t>
            </a:r>
            <a:r>
              <a:rPr lang="en-US" sz="3200" dirty="0" err="1"/>
              <a:t>na</a:t>
            </a:r>
            <a:r>
              <a:rPr lang="en-US" sz="3200" dirty="0"/>
              <a:t> </a:t>
            </a:r>
            <a:r>
              <a:rPr lang="en-US" sz="3200" dirty="0" err="1"/>
              <a:t>tinawag</a:t>
            </a:r>
            <a:r>
              <a:rPr lang="en-US" sz="3200" dirty="0"/>
              <a:t> </a:t>
            </a:r>
            <a:r>
              <a:rPr lang="en-US" sz="3200" dirty="0" err="1"/>
              <a:t>na</a:t>
            </a:r>
            <a:r>
              <a:rPr lang="en-US" sz="3200" dirty="0"/>
              <a:t> </a:t>
            </a:r>
            <a:r>
              <a:rPr lang="en-US" sz="3200" dirty="0" err="1"/>
              <a:t>rebolusyonaryong</a:t>
            </a:r>
            <a:r>
              <a:rPr lang="en-US" sz="3200" dirty="0"/>
              <a:t> </a:t>
            </a:r>
            <a:r>
              <a:rPr lang="en-US" sz="3200" dirty="0" err="1"/>
              <a:t>kilusan</a:t>
            </a:r>
            <a:r>
              <a:rPr lang="en-US" sz="3200" dirty="0"/>
              <a:t> </a:t>
            </a:r>
            <a:r>
              <a:rPr lang="en-US" sz="3200" dirty="0" err="1"/>
              <a:t>dahil</a:t>
            </a:r>
            <a:r>
              <a:rPr lang="en-US" sz="3200" dirty="0"/>
              <a:t> </a:t>
            </a:r>
            <a:r>
              <a:rPr lang="en-US" sz="3200" dirty="0" err="1"/>
              <a:t>gumamit</a:t>
            </a:r>
            <a:r>
              <a:rPr lang="en-US" sz="3200" dirty="0"/>
              <a:t> </a:t>
            </a:r>
            <a:r>
              <a:rPr lang="en-US" sz="3200" dirty="0" err="1"/>
              <a:t>ito</a:t>
            </a:r>
            <a:r>
              <a:rPr lang="en-US" sz="3200" dirty="0"/>
              <a:t> </a:t>
            </a:r>
            <a:r>
              <a:rPr lang="en-US" sz="3200" dirty="0" err="1"/>
              <a:t>ng</a:t>
            </a:r>
            <a:r>
              <a:rPr lang="en-US" sz="3200" dirty="0"/>
              <a:t> </a:t>
            </a:r>
            <a:r>
              <a:rPr lang="en-US" sz="3200" dirty="0" err="1"/>
              <a:t>marahas</a:t>
            </a:r>
            <a:r>
              <a:rPr lang="en-US" sz="3200" dirty="0"/>
              <a:t> </a:t>
            </a:r>
            <a:r>
              <a:rPr lang="en-US" sz="3200" dirty="0" err="1"/>
              <a:t>na</a:t>
            </a:r>
            <a:r>
              <a:rPr lang="en-US" sz="3200" dirty="0"/>
              <a:t> </a:t>
            </a:r>
            <a:r>
              <a:rPr lang="en-US" sz="3200" dirty="0" err="1"/>
              <a:t>pagkilos</a:t>
            </a:r>
            <a:r>
              <a:rPr lang="en-US" sz="3200" dirty="0"/>
              <a:t>. </a:t>
            </a:r>
            <a:r>
              <a:rPr lang="en-US" sz="3200" dirty="0" err="1"/>
              <a:t>Ang</a:t>
            </a:r>
            <a:r>
              <a:rPr lang="en-US" sz="3200" dirty="0"/>
              <a:t> </a:t>
            </a:r>
            <a:r>
              <a:rPr lang="en-US" sz="3200" dirty="0" err="1"/>
              <a:t>nakatawag-pansin</a:t>
            </a:r>
            <a:r>
              <a:rPr lang="en-US" sz="3200" dirty="0"/>
              <a:t> ay </a:t>
            </a:r>
            <a:r>
              <a:rPr lang="en-US" sz="3200" dirty="0" err="1"/>
              <a:t>ang</a:t>
            </a:r>
            <a:r>
              <a:rPr lang="en-US" sz="3200" dirty="0"/>
              <a:t> </a:t>
            </a:r>
            <a:r>
              <a:rPr lang="en-US" sz="3200" dirty="0" err="1"/>
              <a:t>pinamunuan</a:t>
            </a:r>
            <a:r>
              <a:rPr lang="en-US" sz="3200" dirty="0"/>
              <a:t> </a:t>
            </a:r>
            <a:r>
              <a:rPr lang="en-US" sz="3200" dirty="0" err="1"/>
              <a:t>ni</a:t>
            </a:r>
            <a:r>
              <a:rPr lang="en-US" sz="3200" dirty="0"/>
              <a:t> Mohandas K. Gandhi </a:t>
            </a:r>
            <a:r>
              <a:rPr lang="en-US" sz="3200" dirty="0" err="1"/>
              <a:t>dahil</a:t>
            </a:r>
            <a:r>
              <a:rPr lang="en-US" sz="3200" dirty="0"/>
              <a:t> _____.</a:t>
            </a:r>
          </a:p>
          <a:p>
            <a:pPr lvl="0"/>
            <a:r>
              <a:rPr lang="en-US" sz="3200" dirty="0" smtClean="0"/>
              <a:t>a. </a:t>
            </a:r>
            <a:r>
              <a:rPr lang="en-US" sz="3200" dirty="0" err="1" smtClean="0"/>
              <a:t>Mga</a:t>
            </a:r>
            <a:r>
              <a:rPr lang="en-US" sz="3200" dirty="0" smtClean="0"/>
              <a:t> </a:t>
            </a:r>
            <a:r>
              <a:rPr lang="en-US" sz="3200" dirty="0" err="1"/>
              <a:t>bata</a:t>
            </a:r>
            <a:r>
              <a:rPr lang="en-US" sz="3200" dirty="0"/>
              <a:t> </a:t>
            </a:r>
            <a:r>
              <a:rPr lang="en-US" sz="3200" dirty="0" err="1"/>
              <a:t>ang</a:t>
            </a:r>
            <a:r>
              <a:rPr lang="en-US" sz="3200" dirty="0"/>
              <a:t> </a:t>
            </a:r>
            <a:r>
              <a:rPr lang="en-US" sz="3200" dirty="0" err="1"/>
              <a:t>kinasangkapan</a:t>
            </a:r>
            <a:r>
              <a:rPr lang="en-US" sz="3200" dirty="0"/>
              <a:t> </a:t>
            </a:r>
            <a:r>
              <a:rPr lang="en-US" sz="3200" dirty="0" err="1"/>
              <a:t>niya</a:t>
            </a:r>
            <a:r>
              <a:rPr lang="en-US" sz="3200" dirty="0"/>
              <a:t> </a:t>
            </a:r>
            <a:r>
              <a:rPr lang="en-US" sz="3200" dirty="0" err="1"/>
              <a:t>sa</a:t>
            </a:r>
            <a:r>
              <a:rPr lang="en-US" sz="3200" dirty="0"/>
              <a:t> </a:t>
            </a:r>
            <a:r>
              <a:rPr lang="en-US" sz="3200" dirty="0" err="1"/>
              <a:t>paglaban</a:t>
            </a:r>
            <a:r>
              <a:rPr lang="en-US" sz="3200" dirty="0"/>
              <a:t> </a:t>
            </a:r>
            <a:r>
              <a:rPr lang="en-US" sz="3200" dirty="0" err="1"/>
              <a:t>sa</a:t>
            </a:r>
            <a:r>
              <a:rPr lang="en-US" sz="3200" dirty="0"/>
              <a:t> British</a:t>
            </a:r>
          </a:p>
          <a:p>
            <a:pPr lvl="0"/>
            <a:r>
              <a:rPr lang="en-US" sz="3200" dirty="0" smtClean="0"/>
              <a:t>b. </a:t>
            </a:r>
            <a:r>
              <a:rPr lang="en-US" sz="3200" dirty="0" err="1" smtClean="0"/>
              <a:t>Namahagi</a:t>
            </a:r>
            <a:r>
              <a:rPr lang="en-US" sz="3200" dirty="0" smtClean="0"/>
              <a:t> </a:t>
            </a:r>
            <a:r>
              <a:rPr lang="en-US" sz="3200" dirty="0" err="1"/>
              <a:t>siya</a:t>
            </a:r>
            <a:r>
              <a:rPr lang="en-US" sz="3200" dirty="0"/>
              <a:t> </a:t>
            </a:r>
            <a:r>
              <a:rPr lang="en-US" sz="3200" dirty="0" err="1"/>
              <a:t>ng</a:t>
            </a:r>
            <a:r>
              <a:rPr lang="en-US" sz="3200" dirty="0"/>
              <a:t> </a:t>
            </a:r>
            <a:r>
              <a:rPr lang="en-US" sz="3200" dirty="0" err="1"/>
              <a:t>mga</a:t>
            </a:r>
            <a:r>
              <a:rPr lang="en-US" sz="3200" dirty="0"/>
              <a:t> </a:t>
            </a:r>
            <a:r>
              <a:rPr lang="en-US" sz="3200" dirty="0" err="1"/>
              <a:t>produktong</a:t>
            </a:r>
            <a:r>
              <a:rPr lang="en-US" sz="3200" dirty="0"/>
              <a:t> Hindu</a:t>
            </a:r>
          </a:p>
          <a:p>
            <a:pPr lvl="0"/>
            <a:r>
              <a:rPr lang="en-US" sz="3200" dirty="0" smtClean="0"/>
              <a:t>c. </a:t>
            </a:r>
            <a:r>
              <a:rPr lang="en-US" sz="3200" dirty="0" err="1" smtClean="0"/>
              <a:t>Isinagawa</a:t>
            </a:r>
            <a:r>
              <a:rPr lang="en-US" sz="3200" dirty="0" smtClean="0"/>
              <a:t> </a:t>
            </a:r>
            <a:r>
              <a:rPr lang="en-US" sz="3200" dirty="0" err="1"/>
              <a:t>niya</a:t>
            </a:r>
            <a:r>
              <a:rPr lang="en-US" sz="3200" dirty="0"/>
              <a:t> </a:t>
            </a:r>
            <a:r>
              <a:rPr lang="en-US" sz="3200" dirty="0" err="1"/>
              <a:t>ito</a:t>
            </a:r>
            <a:r>
              <a:rPr lang="en-US" sz="3200" dirty="0"/>
              <a:t> </a:t>
            </a:r>
            <a:r>
              <a:rPr lang="en-US" sz="3200" dirty="0" err="1"/>
              <a:t>kasama</a:t>
            </a:r>
            <a:r>
              <a:rPr lang="en-US" sz="3200" dirty="0"/>
              <a:t> </a:t>
            </a:r>
            <a:r>
              <a:rPr lang="en-US" sz="3200" dirty="0" err="1"/>
              <a:t>ang</a:t>
            </a:r>
            <a:r>
              <a:rPr lang="en-US" sz="3200" dirty="0"/>
              <a:t> </a:t>
            </a:r>
            <a:r>
              <a:rPr lang="en-US" sz="3200" dirty="0" err="1"/>
              <a:t>mga</a:t>
            </a:r>
            <a:r>
              <a:rPr lang="en-US" sz="3200" dirty="0"/>
              <a:t> </a:t>
            </a:r>
            <a:r>
              <a:rPr lang="en-US" sz="3200" dirty="0" err="1"/>
              <a:t>guro</a:t>
            </a:r>
            <a:endParaRPr lang="en-US" sz="3200" dirty="0"/>
          </a:p>
          <a:p>
            <a:pPr lvl="0"/>
            <a:r>
              <a:rPr lang="en-US" sz="3200" dirty="0" smtClean="0"/>
              <a:t>d. </a:t>
            </a:r>
            <a:r>
              <a:rPr lang="en-US" sz="3200" dirty="0" err="1" smtClean="0"/>
              <a:t>Gumamit</a:t>
            </a:r>
            <a:r>
              <a:rPr lang="en-US" sz="3200" dirty="0" smtClean="0"/>
              <a:t> </a:t>
            </a:r>
            <a:r>
              <a:rPr lang="en-US" sz="3200" dirty="0" err="1"/>
              <a:t>ng</a:t>
            </a:r>
            <a:r>
              <a:rPr lang="en-US" sz="3200" dirty="0"/>
              <a:t> </a:t>
            </a:r>
            <a:r>
              <a:rPr lang="en-US" sz="3200" dirty="0" err="1"/>
              <a:t>paraang</a:t>
            </a:r>
            <a:r>
              <a:rPr lang="en-US" sz="3200" dirty="0"/>
              <a:t> </a:t>
            </a:r>
            <a:r>
              <a:rPr lang="en-US" sz="3200" dirty="0" err="1"/>
              <a:t>tahimik</a:t>
            </a:r>
            <a:r>
              <a:rPr lang="en-US" sz="3200" dirty="0"/>
              <a:t> </a:t>
            </a:r>
            <a:r>
              <a:rPr lang="en-US" sz="3200" dirty="0" err="1"/>
              <a:t>tulad</a:t>
            </a:r>
            <a:r>
              <a:rPr lang="en-US" sz="3200" dirty="0"/>
              <a:t> </a:t>
            </a:r>
            <a:r>
              <a:rPr lang="en-US" sz="3200" dirty="0" err="1"/>
              <a:t>ng</a:t>
            </a:r>
            <a:r>
              <a:rPr lang="en-US" sz="3200" dirty="0"/>
              <a:t> </a:t>
            </a:r>
            <a:r>
              <a:rPr lang="en-US" sz="3200" dirty="0" err="1"/>
              <a:t>di</a:t>
            </a:r>
            <a:r>
              <a:rPr lang="en-US" sz="3200" dirty="0"/>
              <a:t> </a:t>
            </a:r>
            <a:r>
              <a:rPr lang="en-US" sz="3200" dirty="0" err="1"/>
              <a:t>pagsunod</a:t>
            </a:r>
            <a:r>
              <a:rPr lang="en-US" sz="3200" dirty="0"/>
              <a:t> </a:t>
            </a:r>
            <a:r>
              <a:rPr lang="en-US" sz="3200" dirty="0" err="1"/>
              <a:t>sa</a:t>
            </a:r>
            <a:r>
              <a:rPr lang="en-US" sz="3200" dirty="0"/>
              <a:t> </a:t>
            </a:r>
            <a:r>
              <a:rPr lang="en-US" sz="3200" dirty="0" err="1"/>
              <a:t>mga</a:t>
            </a:r>
            <a:r>
              <a:rPr lang="en-US" sz="3200" dirty="0"/>
              <a:t> </a:t>
            </a:r>
            <a:r>
              <a:rPr lang="en-US" sz="3200" dirty="0" err="1"/>
              <a:t>kagustuhan</a:t>
            </a:r>
            <a:r>
              <a:rPr lang="en-US" sz="3200" dirty="0"/>
              <a:t> </a:t>
            </a:r>
            <a:r>
              <a:rPr lang="en-US" sz="3200" dirty="0" err="1"/>
              <a:t>ng</a:t>
            </a:r>
            <a:r>
              <a:rPr lang="en-US" sz="3200" dirty="0"/>
              <a:t> </a:t>
            </a:r>
            <a:r>
              <a:rPr lang="en-US" sz="3200" dirty="0" err="1"/>
              <a:t>mga</a:t>
            </a:r>
            <a:r>
              <a:rPr lang="en-US" sz="3200" dirty="0"/>
              <a:t> British</a:t>
            </a:r>
          </a:p>
        </p:txBody>
      </p:sp>
      <p:sp>
        <p:nvSpPr>
          <p:cNvPr id="3" name="Content Placeholder 2"/>
          <p:cNvSpPr txBox="1">
            <a:spLocks/>
          </p:cNvSpPr>
          <p:nvPr/>
        </p:nvSpPr>
        <p:spPr>
          <a:xfrm>
            <a:off x="3886200" y="6248400"/>
            <a:ext cx="1828800" cy="6096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noProof="0" dirty="0" smtClean="0">
                <a:solidFill>
                  <a:srgbClr val="FF0000"/>
                </a:solidFill>
              </a:rPr>
              <a:t>D</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5257800"/>
          </a:xfrm>
          <a:prstGeom prst="rect">
            <a:avLst/>
          </a:prstGeom>
        </p:spPr>
        <p:txBody>
          <a:bodyPr>
            <a:noAutofit/>
          </a:bodyPr>
          <a:lstStyle/>
          <a:p>
            <a:pPr lvl="0"/>
            <a:r>
              <a:rPr lang="en-US" sz="3600" dirty="0" err="1"/>
              <a:t>Ang</a:t>
            </a:r>
            <a:r>
              <a:rPr lang="en-US" sz="3600" dirty="0"/>
              <a:t> </a:t>
            </a:r>
            <a:r>
              <a:rPr lang="en-US" sz="3600" dirty="0" err="1"/>
              <a:t>nasyonalismo</a:t>
            </a:r>
            <a:r>
              <a:rPr lang="en-US" sz="3600" dirty="0"/>
              <a:t> ay </a:t>
            </a:r>
            <a:r>
              <a:rPr lang="en-US" sz="3600" dirty="0" err="1"/>
              <a:t>ang</a:t>
            </a:r>
            <a:r>
              <a:rPr lang="en-US" sz="3600" dirty="0"/>
              <a:t> </a:t>
            </a:r>
            <a:r>
              <a:rPr lang="en-US" sz="3600" dirty="0" err="1"/>
              <a:t>pagsibol</a:t>
            </a:r>
            <a:r>
              <a:rPr lang="en-US" sz="3600" dirty="0"/>
              <a:t> </a:t>
            </a:r>
            <a:r>
              <a:rPr lang="en-US" sz="3600" dirty="0" err="1"/>
              <a:t>ng</a:t>
            </a:r>
            <a:r>
              <a:rPr lang="en-US" sz="3600" dirty="0"/>
              <a:t> </a:t>
            </a:r>
            <a:r>
              <a:rPr lang="en-US" sz="3600" dirty="0" err="1"/>
              <a:t>damdaming</a:t>
            </a:r>
            <a:r>
              <a:rPr lang="en-US" sz="3600" dirty="0"/>
              <a:t> </a:t>
            </a:r>
            <a:r>
              <a:rPr lang="en-US" sz="3600" dirty="0" err="1"/>
              <a:t>makabayan</a:t>
            </a:r>
            <a:r>
              <a:rPr lang="en-US" sz="3600" dirty="0"/>
              <a:t>, </a:t>
            </a:r>
            <a:r>
              <a:rPr lang="en-US" sz="3600" dirty="0" err="1"/>
              <a:t>nagbigay-daan</a:t>
            </a:r>
            <a:r>
              <a:rPr lang="en-US" sz="3600" dirty="0"/>
              <a:t> </a:t>
            </a:r>
            <a:r>
              <a:rPr lang="en-US" sz="3600" dirty="0" err="1"/>
              <a:t>ito</a:t>
            </a:r>
            <a:r>
              <a:rPr lang="en-US" sz="3600" dirty="0"/>
              <a:t> </a:t>
            </a:r>
            <a:r>
              <a:rPr lang="en-US" sz="3600" dirty="0" err="1"/>
              <a:t>para</a:t>
            </a:r>
            <a:r>
              <a:rPr lang="en-US" sz="3600" dirty="0"/>
              <a:t> </a:t>
            </a:r>
            <a:r>
              <a:rPr lang="en-US" sz="3600" dirty="0" err="1"/>
              <a:t>ang</a:t>
            </a:r>
            <a:r>
              <a:rPr lang="en-US" sz="3600" dirty="0"/>
              <a:t> </a:t>
            </a:r>
            <a:r>
              <a:rPr lang="en-US" sz="3600" dirty="0" err="1"/>
              <a:t>mga</a:t>
            </a:r>
            <a:r>
              <a:rPr lang="en-US" sz="3600" dirty="0"/>
              <a:t> </a:t>
            </a:r>
            <a:r>
              <a:rPr lang="en-US" sz="3600" dirty="0" err="1"/>
              <a:t>Asyano</a:t>
            </a:r>
            <a:r>
              <a:rPr lang="en-US" sz="3600" dirty="0"/>
              <a:t> ay </a:t>
            </a:r>
            <a:r>
              <a:rPr lang="en-US" sz="3600" dirty="0" err="1"/>
              <a:t>matutong</a:t>
            </a:r>
            <a:r>
              <a:rPr lang="en-US" sz="3600" dirty="0"/>
              <a:t> </a:t>
            </a:r>
            <a:r>
              <a:rPr lang="en-US" sz="3600" dirty="0" smtClean="0"/>
              <a:t>____.</a:t>
            </a:r>
          </a:p>
          <a:p>
            <a:pPr lvl="0"/>
            <a:endParaRPr lang="en-US" sz="3600" dirty="0"/>
          </a:p>
          <a:p>
            <a:pPr lvl="0"/>
            <a:r>
              <a:rPr lang="en-US" sz="3600" dirty="0" smtClean="0"/>
              <a:t>a. </a:t>
            </a:r>
            <a:r>
              <a:rPr lang="en-US" sz="3600" dirty="0" err="1" smtClean="0"/>
              <a:t>Pigilin</a:t>
            </a:r>
            <a:r>
              <a:rPr lang="en-US" sz="3600" dirty="0" smtClean="0"/>
              <a:t> </a:t>
            </a:r>
            <a:r>
              <a:rPr lang="en-US" sz="3600" dirty="0" err="1"/>
              <a:t>ang</a:t>
            </a:r>
            <a:r>
              <a:rPr lang="en-US" sz="3600" dirty="0"/>
              <a:t> </a:t>
            </a:r>
            <a:r>
              <a:rPr lang="en-US" sz="3600" dirty="0" err="1"/>
              <a:t>paglaganap</a:t>
            </a:r>
            <a:r>
              <a:rPr lang="en-US" sz="3600" dirty="0"/>
              <a:t> </a:t>
            </a:r>
            <a:r>
              <a:rPr lang="en-US" sz="3600" dirty="0" err="1"/>
              <a:t>ng</a:t>
            </a:r>
            <a:r>
              <a:rPr lang="en-US" sz="3600" dirty="0"/>
              <a:t> </a:t>
            </a:r>
            <a:r>
              <a:rPr lang="en-US" sz="3600" dirty="0" err="1"/>
              <a:t>imperyalismong</a:t>
            </a:r>
            <a:r>
              <a:rPr lang="en-US" sz="3600" dirty="0"/>
              <a:t> </a:t>
            </a:r>
            <a:r>
              <a:rPr lang="en-US" sz="3600" dirty="0" err="1"/>
              <a:t>Kanluranin</a:t>
            </a:r>
            <a:endParaRPr lang="en-US" sz="3600" dirty="0"/>
          </a:p>
          <a:p>
            <a:pPr lvl="0"/>
            <a:r>
              <a:rPr lang="en-US" sz="3600" dirty="0" smtClean="0"/>
              <a:t>b. </a:t>
            </a:r>
            <a:r>
              <a:rPr lang="en-US" sz="3600" dirty="0" err="1" smtClean="0"/>
              <a:t>Pagiging</a:t>
            </a:r>
            <a:r>
              <a:rPr lang="en-US" sz="3600" dirty="0" smtClean="0"/>
              <a:t> </a:t>
            </a:r>
            <a:r>
              <a:rPr lang="en-US" sz="3600" dirty="0" err="1"/>
              <a:t>mapagmahal</a:t>
            </a:r>
            <a:r>
              <a:rPr lang="en-US" sz="3600" dirty="0"/>
              <a:t> </a:t>
            </a:r>
            <a:r>
              <a:rPr lang="en-US" sz="3600" dirty="0" err="1"/>
              <a:t>sa</a:t>
            </a:r>
            <a:r>
              <a:rPr lang="en-US" sz="3600" dirty="0"/>
              <a:t> </a:t>
            </a:r>
            <a:r>
              <a:rPr lang="en-US" sz="3600" dirty="0" err="1"/>
              <a:t>kapwa</a:t>
            </a:r>
            <a:r>
              <a:rPr lang="en-US" sz="3600" dirty="0"/>
              <a:t> </a:t>
            </a:r>
          </a:p>
          <a:p>
            <a:pPr lvl="0"/>
            <a:r>
              <a:rPr lang="en-US" sz="3600" dirty="0" smtClean="0"/>
              <a:t>c. </a:t>
            </a:r>
            <a:r>
              <a:rPr lang="en-US" sz="3600" dirty="0" err="1" smtClean="0"/>
              <a:t>Makisalamuha</a:t>
            </a:r>
            <a:r>
              <a:rPr lang="en-US" sz="3600" dirty="0" smtClean="0"/>
              <a:t> </a:t>
            </a:r>
            <a:r>
              <a:rPr lang="en-US" sz="3600" dirty="0" err="1"/>
              <a:t>sa</a:t>
            </a:r>
            <a:r>
              <a:rPr lang="en-US" sz="3600" dirty="0"/>
              <a:t> </a:t>
            </a:r>
            <a:r>
              <a:rPr lang="en-US" sz="3600" dirty="0" err="1"/>
              <a:t>mga</a:t>
            </a:r>
            <a:r>
              <a:rPr lang="en-US" sz="3600" dirty="0"/>
              <a:t> </a:t>
            </a:r>
            <a:r>
              <a:rPr lang="en-US" sz="3600" dirty="0" err="1"/>
              <a:t>mananakop</a:t>
            </a:r>
            <a:endParaRPr lang="en-US" sz="3600" dirty="0"/>
          </a:p>
          <a:p>
            <a:pPr lvl="0"/>
            <a:r>
              <a:rPr lang="en-US" sz="3600" dirty="0" smtClean="0"/>
              <a:t>d. </a:t>
            </a:r>
            <a:r>
              <a:rPr lang="en-US" sz="3600" dirty="0" err="1" smtClean="0"/>
              <a:t>Maging</a:t>
            </a:r>
            <a:r>
              <a:rPr lang="en-US" sz="3600" dirty="0" smtClean="0"/>
              <a:t> </a:t>
            </a:r>
            <a:r>
              <a:rPr lang="en-US" sz="3600" dirty="0" err="1"/>
              <a:t>laging</a:t>
            </a:r>
            <a:r>
              <a:rPr lang="en-US" sz="3600" dirty="0"/>
              <a:t> </a:t>
            </a:r>
            <a:r>
              <a:rPr lang="en-US" sz="3600" dirty="0" err="1"/>
              <a:t>handa</a:t>
            </a:r>
            <a:r>
              <a:rPr lang="en-US" sz="3600" dirty="0"/>
              <a:t> </a:t>
            </a:r>
            <a:r>
              <a:rPr lang="en-US" sz="3600" dirty="0" err="1"/>
              <a:t>sa</a:t>
            </a:r>
            <a:r>
              <a:rPr lang="en-US" sz="3600" dirty="0"/>
              <a:t> </a:t>
            </a:r>
            <a:r>
              <a:rPr lang="en-US" sz="3600" dirty="0" err="1"/>
              <a:t>panganib</a:t>
            </a:r>
            <a:endParaRPr lang="en-US" sz="3600" dirty="0"/>
          </a:p>
        </p:txBody>
      </p:sp>
      <p:sp>
        <p:nvSpPr>
          <p:cNvPr id="3" name="Content Placeholder 2"/>
          <p:cNvSpPr txBox="1">
            <a:spLocks/>
          </p:cNvSpPr>
          <p:nvPr/>
        </p:nvSpPr>
        <p:spPr>
          <a:xfrm>
            <a:off x="3886200" y="5715000"/>
            <a:ext cx="1828800" cy="6096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noProof="0" dirty="0" smtClean="0">
                <a:solidFill>
                  <a:srgbClr val="FF0000"/>
                </a:solidFill>
              </a:rPr>
              <a:t>A</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ox(i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ox(in)">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685800"/>
            <a:ext cx="8686800" cy="3429000"/>
          </a:xfrm>
          <a:prstGeom prst="rect">
            <a:avLst/>
          </a:prstGeom>
        </p:spPr>
        <p:txBody>
          <a:bodyPr>
            <a:noAutofit/>
          </a:bodyPr>
          <a:lstStyle/>
          <a:p>
            <a:pPr lvl="0" algn="just"/>
            <a:r>
              <a:rPr lang="en-US" sz="4400" dirty="0" err="1"/>
              <a:t>Ang</a:t>
            </a:r>
            <a:r>
              <a:rPr lang="en-US" sz="4400" dirty="0"/>
              <a:t> </a:t>
            </a:r>
            <a:r>
              <a:rPr lang="en-US" sz="4400" dirty="0" err="1"/>
              <a:t>panahon</a:t>
            </a:r>
            <a:r>
              <a:rPr lang="en-US" sz="4400" dirty="0"/>
              <a:t> </a:t>
            </a:r>
            <a:r>
              <a:rPr lang="en-US" sz="4400" dirty="0" err="1"/>
              <a:t>ng</a:t>
            </a:r>
            <a:r>
              <a:rPr lang="en-US" sz="4400" dirty="0"/>
              <a:t> </a:t>
            </a:r>
            <a:r>
              <a:rPr lang="en-US" sz="4400" dirty="0" err="1"/>
              <a:t>kolonyalismo</a:t>
            </a:r>
            <a:r>
              <a:rPr lang="en-US" sz="4400" dirty="0"/>
              <a:t> </a:t>
            </a:r>
            <a:r>
              <a:rPr lang="en-US" sz="4400" dirty="0" err="1"/>
              <a:t>ng</a:t>
            </a:r>
            <a:r>
              <a:rPr lang="en-US" sz="4400" dirty="0"/>
              <a:t> </a:t>
            </a:r>
            <a:r>
              <a:rPr lang="en-US" sz="4400" dirty="0" err="1"/>
              <a:t>mga</a:t>
            </a:r>
            <a:r>
              <a:rPr lang="en-US" sz="4400" dirty="0"/>
              <a:t> </a:t>
            </a:r>
            <a:r>
              <a:rPr lang="en-US" sz="4400" dirty="0" err="1"/>
              <a:t>Kanluranin</a:t>
            </a:r>
            <a:r>
              <a:rPr lang="en-US" sz="4400" dirty="0"/>
              <a:t> ay </a:t>
            </a:r>
            <a:r>
              <a:rPr lang="en-US" sz="4400" dirty="0" err="1"/>
              <a:t>nagdulot</a:t>
            </a:r>
            <a:r>
              <a:rPr lang="en-US" sz="4400" dirty="0"/>
              <a:t> </a:t>
            </a:r>
            <a:r>
              <a:rPr lang="en-US" sz="4400" dirty="0" err="1"/>
              <a:t>ng</a:t>
            </a:r>
            <a:r>
              <a:rPr lang="en-US" sz="4400" dirty="0"/>
              <a:t> </a:t>
            </a:r>
            <a:r>
              <a:rPr lang="en-US" sz="4400" dirty="0" err="1"/>
              <a:t>iba’t</a:t>
            </a:r>
            <a:r>
              <a:rPr lang="en-US" sz="4400" dirty="0"/>
              <a:t> </a:t>
            </a:r>
            <a:r>
              <a:rPr lang="en-US" sz="4400" dirty="0" err="1"/>
              <a:t>ibang</a:t>
            </a:r>
            <a:r>
              <a:rPr lang="en-US" sz="4400" dirty="0"/>
              <a:t> </a:t>
            </a:r>
            <a:r>
              <a:rPr lang="en-US" sz="4400" dirty="0" err="1"/>
              <a:t>epekto</a:t>
            </a:r>
            <a:r>
              <a:rPr lang="en-US" sz="4400" dirty="0"/>
              <a:t> </a:t>
            </a:r>
            <a:r>
              <a:rPr lang="en-US" sz="4400" dirty="0" err="1"/>
              <a:t>sa</a:t>
            </a:r>
            <a:r>
              <a:rPr lang="en-US" sz="4400" dirty="0"/>
              <a:t> </a:t>
            </a:r>
            <a:r>
              <a:rPr lang="en-US" sz="4400" dirty="0" err="1"/>
              <a:t>mga</a:t>
            </a:r>
            <a:r>
              <a:rPr lang="en-US" sz="4400" dirty="0"/>
              <a:t> </a:t>
            </a:r>
            <a:r>
              <a:rPr lang="en-US" sz="4400" dirty="0" err="1"/>
              <a:t>bansang</a:t>
            </a:r>
            <a:r>
              <a:rPr lang="en-US" sz="4400" dirty="0"/>
              <a:t> </a:t>
            </a:r>
            <a:r>
              <a:rPr lang="en-US" sz="4400" dirty="0" err="1" smtClean="0"/>
              <a:t>Asyano</a:t>
            </a:r>
            <a:r>
              <a:rPr lang="en-US" sz="4400" dirty="0" smtClean="0"/>
              <a:t>. </a:t>
            </a:r>
            <a:r>
              <a:rPr lang="en-US" sz="4400" dirty="0" err="1" smtClean="0"/>
              <a:t>A</a:t>
            </a:r>
            <a:r>
              <a:rPr lang="en-US" sz="4400" dirty="0" err="1" smtClean="0"/>
              <a:t>lin</a:t>
            </a:r>
            <a:r>
              <a:rPr lang="en-US" sz="4400" dirty="0" smtClean="0"/>
              <a:t> </a:t>
            </a:r>
            <a:r>
              <a:rPr lang="en-US" sz="4400" dirty="0" err="1"/>
              <a:t>sa</a:t>
            </a:r>
            <a:r>
              <a:rPr lang="en-US" sz="4400" dirty="0"/>
              <a:t> </a:t>
            </a:r>
            <a:r>
              <a:rPr lang="en-US" sz="4400" dirty="0" err="1"/>
              <a:t>mga</a:t>
            </a:r>
            <a:r>
              <a:rPr lang="en-US" sz="4400" dirty="0"/>
              <a:t> </a:t>
            </a:r>
            <a:r>
              <a:rPr lang="en-US" sz="4400" dirty="0" err="1"/>
              <a:t>sumusunod</a:t>
            </a:r>
            <a:r>
              <a:rPr lang="en-US" sz="4400" dirty="0"/>
              <a:t> </a:t>
            </a:r>
            <a:r>
              <a:rPr lang="en-US" sz="4400" dirty="0" err="1"/>
              <a:t>ang</a:t>
            </a:r>
            <a:r>
              <a:rPr lang="en-US" sz="4400" dirty="0"/>
              <a:t> </a:t>
            </a:r>
            <a:r>
              <a:rPr lang="en-US" sz="4400" b="1" dirty="0" err="1"/>
              <a:t>hindi</a:t>
            </a:r>
            <a:r>
              <a:rPr lang="en-US" sz="4400" dirty="0"/>
              <a:t> </a:t>
            </a:r>
            <a:r>
              <a:rPr lang="en-US" sz="4400" dirty="0" err="1"/>
              <a:t>epekto</a:t>
            </a:r>
            <a:r>
              <a:rPr lang="en-US" sz="4400" dirty="0"/>
              <a:t> </a:t>
            </a:r>
            <a:r>
              <a:rPr lang="en-US" sz="4400" dirty="0" err="1"/>
              <a:t>ng</a:t>
            </a:r>
            <a:r>
              <a:rPr lang="en-US" sz="4400" dirty="0"/>
              <a:t> </a:t>
            </a:r>
            <a:r>
              <a:rPr lang="en-US" sz="4400" dirty="0" err="1"/>
              <a:t>pananakop</a:t>
            </a:r>
            <a:r>
              <a:rPr lang="en-US" sz="4400" dirty="0"/>
              <a:t> </a:t>
            </a:r>
            <a:r>
              <a:rPr lang="en-US" sz="4400" dirty="0" err="1"/>
              <a:t>ng</a:t>
            </a:r>
            <a:r>
              <a:rPr lang="en-US" sz="4400" dirty="0"/>
              <a:t> </a:t>
            </a:r>
            <a:r>
              <a:rPr lang="en-US" sz="4400" dirty="0" err="1"/>
              <a:t>mga</a:t>
            </a:r>
            <a:r>
              <a:rPr lang="en-US" sz="4400" dirty="0"/>
              <a:t> </a:t>
            </a:r>
            <a:r>
              <a:rPr lang="en-US" sz="4400" dirty="0" err="1"/>
              <a:t>Kanluranin</a:t>
            </a:r>
            <a:r>
              <a:rPr lang="en-US" sz="4400" dirty="0"/>
              <a:t> </a:t>
            </a:r>
            <a:r>
              <a:rPr lang="en-US" sz="4400" dirty="0" err="1"/>
              <a:t>sa</a:t>
            </a:r>
            <a:r>
              <a:rPr lang="en-US" sz="4400" dirty="0"/>
              <a:t> </a:t>
            </a:r>
            <a:r>
              <a:rPr lang="en-US" sz="4400" dirty="0" err="1"/>
              <a:t>mga</a:t>
            </a:r>
            <a:r>
              <a:rPr lang="en-US" sz="4400" dirty="0"/>
              <a:t> </a:t>
            </a:r>
            <a:r>
              <a:rPr lang="en-US" sz="4400" dirty="0" err="1"/>
              <a:t>bansang</a:t>
            </a:r>
            <a:r>
              <a:rPr lang="en-US" sz="4400" dirty="0"/>
              <a:t> </a:t>
            </a:r>
            <a:r>
              <a:rPr lang="en-US" sz="4400" dirty="0" err="1"/>
              <a:t>Asyano</a:t>
            </a:r>
            <a:r>
              <a:rPr lang="en-US" sz="4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5486400"/>
          </a:xfrm>
          <a:prstGeom prst="rect">
            <a:avLst/>
          </a:prstGeom>
        </p:spPr>
        <p:txBody>
          <a:bodyPr>
            <a:noAutofit/>
          </a:bodyPr>
          <a:lstStyle/>
          <a:p>
            <a:pPr lvl="0"/>
            <a:r>
              <a:rPr lang="en-US" sz="3200" dirty="0" smtClean="0"/>
              <a:t>a. </a:t>
            </a:r>
            <a:r>
              <a:rPr lang="en-US" sz="3200" dirty="0" err="1" smtClean="0"/>
              <a:t>Nagkaroon</a:t>
            </a:r>
            <a:r>
              <a:rPr lang="en-US" sz="3200" dirty="0" smtClean="0"/>
              <a:t> </a:t>
            </a:r>
            <a:r>
              <a:rPr lang="en-US" sz="3200" dirty="0" err="1"/>
              <a:t>ng</a:t>
            </a:r>
            <a:r>
              <a:rPr lang="en-US" sz="3200" dirty="0"/>
              <a:t> </a:t>
            </a:r>
            <a:r>
              <a:rPr lang="en-US" sz="3200" dirty="0" err="1"/>
              <a:t>pag-unlad</a:t>
            </a:r>
            <a:r>
              <a:rPr lang="en-US" sz="3200" dirty="0"/>
              <a:t> </a:t>
            </a:r>
            <a:r>
              <a:rPr lang="en-US" sz="3200" dirty="0" err="1"/>
              <a:t>sa</a:t>
            </a:r>
            <a:r>
              <a:rPr lang="en-US" sz="3200" dirty="0"/>
              <a:t> </a:t>
            </a:r>
            <a:r>
              <a:rPr lang="en-US" sz="3200" dirty="0" err="1"/>
              <a:t>sistema</a:t>
            </a:r>
            <a:r>
              <a:rPr lang="en-US" sz="3200" dirty="0"/>
              <a:t> </a:t>
            </a:r>
            <a:r>
              <a:rPr lang="en-US" sz="3200" dirty="0" err="1"/>
              <a:t>ng</a:t>
            </a:r>
            <a:r>
              <a:rPr lang="en-US" sz="3200" dirty="0"/>
              <a:t> </a:t>
            </a:r>
            <a:r>
              <a:rPr lang="en-US" sz="3200" dirty="0" err="1"/>
              <a:t>transportasyon</a:t>
            </a:r>
            <a:r>
              <a:rPr lang="en-US" sz="3200" dirty="0"/>
              <a:t> at </a:t>
            </a:r>
            <a:r>
              <a:rPr lang="en-US" sz="3200" dirty="0" err="1"/>
              <a:t>komunikasyon</a:t>
            </a:r>
            <a:r>
              <a:rPr lang="en-US" sz="3200" dirty="0"/>
              <a:t> </a:t>
            </a:r>
            <a:r>
              <a:rPr lang="en-US" sz="3200" dirty="0" err="1"/>
              <a:t>na</a:t>
            </a:r>
            <a:r>
              <a:rPr lang="en-US" sz="3200" dirty="0"/>
              <a:t> </a:t>
            </a:r>
            <a:r>
              <a:rPr lang="en-US" sz="3200" dirty="0" err="1"/>
              <a:t>nagdulot</a:t>
            </a:r>
            <a:r>
              <a:rPr lang="en-US" sz="3200" dirty="0"/>
              <a:t> </a:t>
            </a:r>
            <a:r>
              <a:rPr lang="en-US" sz="3200" dirty="0" err="1"/>
              <a:t>nang</a:t>
            </a:r>
            <a:r>
              <a:rPr lang="en-US" sz="3200" dirty="0"/>
              <a:t> </a:t>
            </a:r>
            <a:r>
              <a:rPr lang="en-US" sz="3200" dirty="0" err="1"/>
              <a:t>mabilis</a:t>
            </a:r>
            <a:r>
              <a:rPr lang="en-US" sz="3200" dirty="0"/>
              <a:t> </a:t>
            </a:r>
            <a:r>
              <a:rPr lang="en-US" sz="3200" dirty="0" err="1"/>
              <a:t>na</a:t>
            </a:r>
            <a:r>
              <a:rPr lang="en-US" sz="3200" dirty="0"/>
              <a:t> </a:t>
            </a:r>
            <a:r>
              <a:rPr lang="en-US" sz="3200" dirty="0" err="1"/>
              <a:t>pagluwas</a:t>
            </a:r>
            <a:r>
              <a:rPr lang="en-US" sz="3200" dirty="0"/>
              <a:t> </a:t>
            </a:r>
            <a:r>
              <a:rPr lang="en-US" sz="3200" dirty="0" err="1"/>
              <a:t>ng</a:t>
            </a:r>
            <a:r>
              <a:rPr lang="en-US" sz="3200" dirty="0"/>
              <a:t> </a:t>
            </a:r>
            <a:r>
              <a:rPr lang="en-US" sz="3200" dirty="0" err="1"/>
              <a:t>kalakal</a:t>
            </a:r>
            <a:r>
              <a:rPr lang="en-US" sz="3200" dirty="0"/>
              <a:t> </a:t>
            </a:r>
            <a:r>
              <a:rPr lang="en-US" sz="3200" dirty="0" err="1"/>
              <a:t>sa</a:t>
            </a:r>
            <a:r>
              <a:rPr lang="en-US" sz="3200" dirty="0"/>
              <a:t> </a:t>
            </a:r>
            <a:r>
              <a:rPr lang="en-US" sz="3200" dirty="0" err="1"/>
              <a:t>pandaigdigang</a:t>
            </a:r>
            <a:r>
              <a:rPr lang="en-US" sz="3200" dirty="0"/>
              <a:t> </a:t>
            </a:r>
            <a:r>
              <a:rPr lang="en-US" sz="3200" dirty="0" err="1"/>
              <a:t>pamilihan</a:t>
            </a:r>
            <a:endParaRPr lang="en-US" sz="3200" dirty="0"/>
          </a:p>
          <a:p>
            <a:pPr lvl="0"/>
            <a:r>
              <a:rPr lang="en-US" sz="3200" dirty="0" smtClean="0"/>
              <a:t>b. </a:t>
            </a:r>
            <a:r>
              <a:rPr lang="en-US" sz="3200" dirty="0" err="1" smtClean="0"/>
              <a:t>Naturuan</a:t>
            </a:r>
            <a:r>
              <a:rPr lang="en-US" sz="3200" dirty="0" smtClean="0"/>
              <a:t> </a:t>
            </a:r>
            <a:r>
              <a:rPr lang="en-US" sz="3200" dirty="0" err="1"/>
              <a:t>ang</a:t>
            </a:r>
            <a:r>
              <a:rPr lang="en-US" sz="3200" dirty="0"/>
              <a:t> </a:t>
            </a:r>
            <a:r>
              <a:rPr lang="en-US" sz="3200" dirty="0" err="1"/>
              <a:t>lahat</a:t>
            </a:r>
            <a:r>
              <a:rPr lang="en-US" sz="3200" dirty="0"/>
              <a:t> </a:t>
            </a:r>
            <a:r>
              <a:rPr lang="en-US" sz="3200" dirty="0" err="1"/>
              <a:t>ng</a:t>
            </a:r>
            <a:r>
              <a:rPr lang="en-US" sz="3200" dirty="0"/>
              <a:t> </a:t>
            </a:r>
            <a:r>
              <a:rPr lang="en-US" sz="3200" dirty="0" err="1"/>
              <a:t>Asyanong</a:t>
            </a:r>
            <a:r>
              <a:rPr lang="en-US" sz="3200" dirty="0"/>
              <a:t> </a:t>
            </a:r>
            <a:r>
              <a:rPr lang="en-US" sz="3200" dirty="0" err="1"/>
              <a:t>pamahalaan</a:t>
            </a:r>
            <a:r>
              <a:rPr lang="en-US" sz="3200" dirty="0"/>
              <a:t> </a:t>
            </a:r>
            <a:r>
              <a:rPr lang="en-US" sz="3200" dirty="0" err="1"/>
              <a:t>ang</a:t>
            </a:r>
            <a:r>
              <a:rPr lang="en-US" sz="3200" dirty="0"/>
              <a:t> </a:t>
            </a:r>
            <a:r>
              <a:rPr lang="en-US" sz="3200" dirty="0" err="1"/>
              <a:t>kanilang</a:t>
            </a:r>
            <a:r>
              <a:rPr lang="en-US" sz="3200" dirty="0"/>
              <a:t> </a:t>
            </a:r>
            <a:r>
              <a:rPr lang="en-US" sz="3200" dirty="0" err="1"/>
              <a:t>mga</a:t>
            </a:r>
            <a:r>
              <a:rPr lang="en-US" sz="3200" dirty="0"/>
              <a:t> </a:t>
            </a:r>
            <a:r>
              <a:rPr lang="en-US" sz="3200" dirty="0" err="1"/>
              <a:t>sarili</a:t>
            </a:r>
            <a:r>
              <a:rPr lang="en-US" sz="3200" dirty="0"/>
              <a:t> </a:t>
            </a:r>
            <a:r>
              <a:rPr lang="en-US" sz="3200" dirty="0" err="1"/>
              <a:t>sa</a:t>
            </a:r>
            <a:r>
              <a:rPr lang="en-US" sz="3200" dirty="0"/>
              <a:t> </a:t>
            </a:r>
            <a:r>
              <a:rPr lang="en-US" sz="3200" dirty="0" err="1"/>
              <a:t>panahon</a:t>
            </a:r>
            <a:r>
              <a:rPr lang="en-US" sz="3200" dirty="0"/>
              <a:t> </a:t>
            </a:r>
            <a:r>
              <a:rPr lang="en-US" sz="3200" dirty="0" err="1"/>
              <a:t>ng</a:t>
            </a:r>
            <a:r>
              <a:rPr lang="en-US" sz="3200" dirty="0"/>
              <a:t> </a:t>
            </a:r>
            <a:r>
              <a:rPr lang="en-US" sz="3200" dirty="0" err="1"/>
              <a:t>pananakop</a:t>
            </a:r>
            <a:r>
              <a:rPr lang="en-US" sz="3200" dirty="0"/>
              <a:t> </a:t>
            </a:r>
            <a:r>
              <a:rPr lang="en-US" sz="3200" dirty="0" err="1"/>
              <a:t>ng</a:t>
            </a:r>
            <a:r>
              <a:rPr lang="en-US" sz="3200" dirty="0"/>
              <a:t> </a:t>
            </a:r>
            <a:r>
              <a:rPr lang="en-US" sz="3200" dirty="0" err="1"/>
              <a:t>mga</a:t>
            </a:r>
            <a:r>
              <a:rPr lang="en-US" sz="3200" dirty="0"/>
              <a:t> </a:t>
            </a:r>
            <a:r>
              <a:rPr lang="en-US" sz="3200" dirty="0" err="1"/>
              <a:t>Kanluranin</a:t>
            </a:r>
            <a:endParaRPr lang="en-US" sz="3200" dirty="0"/>
          </a:p>
          <a:p>
            <a:pPr lvl="0"/>
            <a:r>
              <a:rPr lang="en-US" sz="3200" dirty="0" smtClean="0"/>
              <a:t>c. </a:t>
            </a:r>
            <a:r>
              <a:rPr lang="en-US" sz="3200" dirty="0" err="1" smtClean="0"/>
              <a:t>Nagkaroon</a:t>
            </a:r>
            <a:r>
              <a:rPr lang="en-US" sz="3200" dirty="0" smtClean="0"/>
              <a:t> </a:t>
            </a:r>
            <a:r>
              <a:rPr lang="en-US" sz="3200" dirty="0" err="1"/>
              <a:t>ng</a:t>
            </a:r>
            <a:r>
              <a:rPr lang="en-US" sz="3200" dirty="0"/>
              <a:t> </a:t>
            </a:r>
            <a:r>
              <a:rPr lang="en-US" sz="3200" dirty="0" err="1"/>
              <a:t>paghahalo</a:t>
            </a:r>
            <a:r>
              <a:rPr lang="en-US" sz="3200" dirty="0"/>
              <a:t> </a:t>
            </a:r>
            <a:r>
              <a:rPr lang="en-US" sz="3200" dirty="0" err="1"/>
              <a:t>ng</a:t>
            </a:r>
            <a:r>
              <a:rPr lang="en-US" sz="3200" dirty="0"/>
              <a:t> </a:t>
            </a:r>
            <a:r>
              <a:rPr lang="en-US" sz="3200" dirty="0" err="1"/>
              <a:t>mga</a:t>
            </a:r>
            <a:r>
              <a:rPr lang="en-US" sz="3200" dirty="0"/>
              <a:t> </a:t>
            </a:r>
            <a:r>
              <a:rPr lang="en-US" sz="3200" dirty="0" err="1"/>
              <a:t>lahi</a:t>
            </a:r>
            <a:r>
              <a:rPr lang="en-US" sz="3200" dirty="0"/>
              <a:t> </a:t>
            </a:r>
            <a:r>
              <a:rPr lang="en-US" sz="3200" dirty="0" err="1"/>
              <a:t>sa</a:t>
            </a:r>
            <a:r>
              <a:rPr lang="en-US" sz="3200" dirty="0"/>
              <a:t> </a:t>
            </a:r>
            <a:r>
              <a:rPr lang="en-US" sz="3200" dirty="0" err="1"/>
              <a:t>mga</a:t>
            </a:r>
            <a:r>
              <a:rPr lang="en-US" sz="3200" dirty="0"/>
              <a:t> </a:t>
            </a:r>
            <a:r>
              <a:rPr lang="en-US" sz="3200" dirty="0" err="1"/>
              <a:t>naganap</a:t>
            </a:r>
            <a:r>
              <a:rPr lang="en-US" sz="3200" dirty="0"/>
              <a:t> </a:t>
            </a:r>
            <a:r>
              <a:rPr lang="en-US" sz="3200" dirty="0" err="1"/>
              <a:t>na</a:t>
            </a:r>
            <a:r>
              <a:rPr lang="en-US" sz="3200" dirty="0"/>
              <a:t> </a:t>
            </a:r>
            <a:r>
              <a:rPr lang="en-US" sz="3200" dirty="0" err="1"/>
              <a:t>kasalang</a:t>
            </a:r>
            <a:r>
              <a:rPr lang="en-US" sz="3200" dirty="0"/>
              <a:t> </a:t>
            </a:r>
            <a:r>
              <a:rPr lang="en-US" sz="3200" dirty="0" err="1"/>
              <a:t>katutubo</a:t>
            </a:r>
            <a:r>
              <a:rPr lang="en-US" sz="3200" dirty="0"/>
              <a:t> at </a:t>
            </a:r>
            <a:r>
              <a:rPr lang="en-US" sz="3200" dirty="0" err="1"/>
              <a:t>dayuhan</a:t>
            </a:r>
            <a:endParaRPr lang="en-US" sz="3200" dirty="0"/>
          </a:p>
          <a:p>
            <a:pPr lvl="0"/>
            <a:r>
              <a:rPr lang="en-US" sz="3200" dirty="0" smtClean="0"/>
              <a:t>d. </a:t>
            </a:r>
            <a:r>
              <a:rPr lang="en-US" sz="3200" dirty="0" err="1" smtClean="0"/>
              <a:t>Pangunahing</a:t>
            </a:r>
            <a:r>
              <a:rPr lang="en-US" sz="3200" dirty="0" smtClean="0"/>
              <a:t> </a:t>
            </a:r>
            <a:r>
              <a:rPr lang="en-US" sz="3200" dirty="0" err="1"/>
              <a:t>gampanin</a:t>
            </a:r>
            <a:r>
              <a:rPr lang="en-US" sz="3200" dirty="0"/>
              <a:t> </a:t>
            </a:r>
            <a:r>
              <a:rPr lang="en-US" sz="3200" dirty="0" err="1"/>
              <a:t>ng</a:t>
            </a:r>
            <a:r>
              <a:rPr lang="en-US" sz="3200" dirty="0"/>
              <a:t> </a:t>
            </a:r>
            <a:r>
              <a:rPr lang="en-US" sz="3200" dirty="0" err="1"/>
              <a:t>mga</a:t>
            </a:r>
            <a:r>
              <a:rPr lang="en-US" sz="3200" dirty="0"/>
              <a:t> </a:t>
            </a:r>
            <a:r>
              <a:rPr lang="en-US" sz="3200" dirty="0" err="1"/>
              <a:t>bansang</a:t>
            </a:r>
            <a:r>
              <a:rPr lang="en-US" sz="3200" dirty="0"/>
              <a:t> </a:t>
            </a:r>
            <a:r>
              <a:rPr lang="en-US" sz="3200" dirty="0" err="1"/>
              <a:t>Asyano</a:t>
            </a:r>
            <a:r>
              <a:rPr lang="en-US" sz="3200" dirty="0"/>
              <a:t> </a:t>
            </a:r>
            <a:r>
              <a:rPr lang="en-US" sz="3200" dirty="0" err="1"/>
              <a:t>ang</a:t>
            </a:r>
            <a:r>
              <a:rPr lang="en-US" sz="3200" dirty="0"/>
              <a:t> </a:t>
            </a:r>
            <a:r>
              <a:rPr lang="en-US" sz="3200" dirty="0" err="1"/>
              <a:t>tagatanggap</a:t>
            </a:r>
            <a:r>
              <a:rPr lang="en-US" sz="3200" dirty="0"/>
              <a:t> </a:t>
            </a:r>
            <a:r>
              <a:rPr lang="en-US" sz="3200" dirty="0" err="1"/>
              <a:t>ng</a:t>
            </a:r>
            <a:r>
              <a:rPr lang="en-US" sz="3200" dirty="0"/>
              <a:t> </a:t>
            </a:r>
            <a:r>
              <a:rPr lang="en-US" sz="3200" dirty="0" err="1"/>
              <a:t>mga</a:t>
            </a:r>
            <a:r>
              <a:rPr lang="en-US" sz="3200" dirty="0"/>
              <a:t> </a:t>
            </a:r>
            <a:r>
              <a:rPr lang="en-US" sz="3200" dirty="0" err="1"/>
              <a:t>produktong</a:t>
            </a:r>
            <a:r>
              <a:rPr lang="en-US" sz="3200" dirty="0"/>
              <a:t> </a:t>
            </a:r>
            <a:r>
              <a:rPr lang="en-US" sz="3200" dirty="0" err="1"/>
              <a:t>Kanluranin</a:t>
            </a:r>
            <a:endParaRPr lang="en-US" sz="3200" dirty="0"/>
          </a:p>
        </p:txBody>
      </p:sp>
      <p:sp>
        <p:nvSpPr>
          <p:cNvPr id="3" name="Content Placeholder 2"/>
          <p:cNvSpPr txBox="1">
            <a:spLocks/>
          </p:cNvSpPr>
          <p:nvPr/>
        </p:nvSpPr>
        <p:spPr>
          <a:xfrm>
            <a:off x="3886200" y="5715000"/>
            <a:ext cx="1828800" cy="6096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dirty="0">
                <a:solidFill>
                  <a:srgbClr val="FF0000"/>
                </a:solidFill>
              </a:rPr>
              <a:t>D</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heckerboard(across)">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5486400"/>
          </a:xfrm>
          <a:prstGeom prst="rect">
            <a:avLst/>
          </a:prstGeom>
        </p:spPr>
        <p:txBody>
          <a:bodyPr>
            <a:noAutofit/>
          </a:bodyPr>
          <a:lstStyle/>
          <a:p>
            <a:pPr lvl="0"/>
            <a:r>
              <a:rPr lang="en-US" sz="3200" dirty="0" smtClean="0"/>
              <a:t> </a:t>
            </a:r>
            <a:r>
              <a:rPr lang="en-US" sz="3200" dirty="0" err="1"/>
              <a:t>Ano</a:t>
            </a:r>
            <a:r>
              <a:rPr lang="en-US" sz="3200" dirty="0"/>
              <a:t> </a:t>
            </a:r>
            <a:r>
              <a:rPr lang="en-US" sz="3200" dirty="0" err="1"/>
              <a:t>ang</a:t>
            </a:r>
            <a:r>
              <a:rPr lang="en-US" sz="3200" dirty="0"/>
              <a:t> </a:t>
            </a:r>
            <a:r>
              <a:rPr lang="en-US" sz="3200" dirty="0" err="1"/>
              <a:t>ipinapahiwatig</a:t>
            </a:r>
            <a:r>
              <a:rPr lang="en-US" sz="3200" dirty="0"/>
              <a:t> </a:t>
            </a:r>
            <a:r>
              <a:rPr lang="en-US" sz="3200" dirty="0" err="1"/>
              <a:t>ng</a:t>
            </a:r>
            <a:r>
              <a:rPr lang="en-US" sz="3200" dirty="0"/>
              <a:t> </a:t>
            </a:r>
            <a:r>
              <a:rPr lang="en-US" sz="3200" dirty="0" err="1"/>
              <a:t>tagumpay</a:t>
            </a:r>
            <a:r>
              <a:rPr lang="en-US" sz="3200" dirty="0"/>
              <a:t> </a:t>
            </a:r>
            <a:r>
              <a:rPr lang="en-US" sz="3200" dirty="0" err="1"/>
              <a:t>ng</a:t>
            </a:r>
            <a:r>
              <a:rPr lang="en-US" sz="3200" dirty="0"/>
              <a:t> </a:t>
            </a:r>
            <a:r>
              <a:rPr lang="en-US" sz="3200" dirty="0" err="1"/>
              <a:t>kampanya</a:t>
            </a:r>
            <a:r>
              <a:rPr lang="en-US" sz="3200" dirty="0"/>
              <a:t> </a:t>
            </a:r>
            <a:r>
              <a:rPr lang="en-US" sz="3200" dirty="0" err="1"/>
              <a:t>ni</a:t>
            </a:r>
            <a:r>
              <a:rPr lang="en-US" sz="3200" dirty="0"/>
              <a:t> Gandhi </a:t>
            </a:r>
            <a:r>
              <a:rPr lang="en-US" sz="3200" dirty="0" err="1"/>
              <a:t>sa</a:t>
            </a:r>
            <a:r>
              <a:rPr lang="en-US" sz="3200" dirty="0"/>
              <a:t> </a:t>
            </a:r>
            <a:r>
              <a:rPr lang="en-US" sz="3200" dirty="0" err="1"/>
              <a:t>kolonyalismo</a:t>
            </a:r>
            <a:r>
              <a:rPr lang="en-US" sz="3200" dirty="0"/>
              <a:t> </a:t>
            </a:r>
            <a:r>
              <a:rPr lang="en-US" sz="3200" dirty="0" err="1"/>
              <a:t>ng</a:t>
            </a:r>
            <a:r>
              <a:rPr lang="en-US" sz="3200" dirty="0"/>
              <a:t> </a:t>
            </a:r>
            <a:r>
              <a:rPr lang="en-US" sz="3200" dirty="0" err="1"/>
              <a:t>mga</a:t>
            </a:r>
            <a:r>
              <a:rPr lang="en-US" sz="3200" dirty="0"/>
              <a:t> Ingles </a:t>
            </a:r>
            <a:r>
              <a:rPr lang="en-US" sz="3200" dirty="0" err="1"/>
              <a:t>sa</a:t>
            </a:r>
            <a:r>
              <a:rPr lang="en-US" sz="3200" dirty="0"/>
              <a:t> India</a:t>
            </a:r>
            <a:r>
              <a:rPr lang="en-US" sz="3200" dirty="0" smtClean="0"/>
              <a:t>?</a:t>
            </a:r>
          </a:p>
          <a:p>
            <a:pPr lvl="0"/>
            <a:endParaRPr lang="en-US" sz="3200" dirty="0"/>
          </a:p>
          <a:p>
            <a:pPr lvl="0"/>
            <a:r>
              <a:rPr lang="en-US" sz="3200" dirty="0" smtClean="0"/>
              <a:t>a. </a:t>
            </a:r>
            <a:r>
              <a:rPr lang="en-US" sz="3200" dirty="0" err="1" smtClean="0"/>
              <a:t>Mahusay</a:t>
            </a:r>
            <a:r>
              <a:rPr lang="en-US" sz="3200" dirty="0" smtClean="0"/>
              <a:t> </a:t>
            </a:r>
            <a:r>
              <a:rPr lang="en-US" sz="3200" dirty="0" err="1"/>
              <a:t>na</a:t>
            </a:r>
            <a:r>
              <a:rPr lang="en-US" sz="3200" dirty="0"/>
              <a:t> </a:t>
            </a:r>
            <a:r>
              <a:rPr lang="en-US" sz="3200" dirty="0" err="1"/>
              <a:t>rebolusyonaryong</a:t>
            </a:r>
            <a:r>
              <a:rPr lang="en-US" sz="3200" dirty="0"/>
              <a:t> </a:t>
            </a:r>
            <a:r>
              <a:rPr lang="en-US" sz="3200" dirty="0" err="1"/>
              <a:t>lider</a:t>
            </a:r>
            <a:r>
              <a:rPr lang="en-US" sz="3200" dirty="0"/>
              <a:t> </a:t>
            </a:r>
            <a:r>
              <a:rPr lang="en-US" sz="3200" dirty="0" err="1"/>
              <a:t>si</a:t>
            </a:r>
            <a:r>
              <a:rPr lang="en-US" sz="3200" dirty="0"/>
              <a:t> Gandhi</a:t>
            </a:r>
          </a:p>
          <a:p>
            <a:pPr lvl="0"/>
            <a:r>
              <a:rPr lang="en-US" sz="3200" dirty="0" smtClean="0"/>
              <a:t>b. </a:t>
            </a:r>
            <a:r>
              <a:rPr lang="en-US" sz="3200" dirty="0" err="1" smtClean="0"/>
              <a:t>Maaaring</a:t>
            </a:r>
            <a:r>
              <a:rPr lang="en-US" sz="3200" dirty="0" smtClean="0"/>
              <a:t> </a:t>
            </a:r>
            <a:r>
              <a:rPr lang="en-US" sz="3200" dirty="0" err="1"/>
              <a:t>labanan</a:t>
            </a:r>
            <a:r>
              <a:rPr lang="en-US" sz="3200" dirty="0"/>
              <a:t> </a:t>
            </a:r>
            <a:r>
              <a:rPr lang="en-US" sz="3200" dirty="0" err="1"/>
              <a:t>ang</a:t>
            </a:r>
            <a:r>
              <a:rPr lang="en-US" sz="3200" dirty="0"/>
              <a:t> </a:t>
            </a:r>
            <a:r>
              <a:rPr lang="en-US" sz="3200" dirty="0" err="1"/>
              <a:t>kolonyalismo</a:t>
            </a:r>
            <a:r>
              <a:rPr lang="en-US" sz="3200" dirty="0"/>
              <a:t> </a:t>
            </a:r>
            <a:r>
              <a:rPr lang="en-US" sz="3200" dirty="0" err="1"/>
              <a:t>sa</a:t>
            </a:r>
            <a:r>
              <a:rPr lang="en-US" sz="3200" dirty="0"/>
              <a:t> </a:t>
            </a:r>
            <a:r>
              <a:rPr lang="en-US" sz="3200" dirty="0" err="1"/>
              <a:t>mapayapang</a:t>
            </a:r>
            <a:r>
              <a:rPr lang="en-US" sz="3200" dirty="0"/>
              <a:t> </a:t>
            </a:r>
            <a:r>
              <a:rPr lang="en-US" sz="3200" dirty="0" err="1"/>
              <a:t>paraan</a:t>
            </a:r>
            <a:endParaRPr lang="en-US" sz="3200" dirty="0"/>
          </a:p>
          <a:p>
            <a:pPr lvl="0"/>
            <a:r>
              <a:rPr lang="en-US" sz="3200" dirty="0" smtClean="0"/>
              <a:t>c.  </a:t>
            </a:r>
            <a:r>
              <a:rPr lang="en-US" sz="3200" dirty="0" err="1" smtClean="0"/>
              <a:t>Ang</a:t>
            </a:r>
            <a:r>
              <a:rPr lang="en-US" sz="3200" dirty="0" smtClean="0"/>
              <a:t> </a:t>
            </a:r>
            <a:r>
              <a:rPr lang="en-US" sz="3200" dirty="0"/>
              <a:t>pang-</a:t>
            </a:r>
            <a:r>
              <a:rPr lang="en-US" sz="3200" dirty="0" err="1"/>
              <a:t>aapi</a:t>
            </a:r>
            <a:r>
              <a:rPr lang="en-US" sz="3200" dirty="0"/>
              <a:t> </a:t>
            </a:r>
            <a:r>
              <a:rPr lang="en-US" sz="3200" dirty="0" err="1"/>
              <a:t>ng</a:t>
            </a:r>
            <a:r>
              <a:rPr lang="en-US" sz="3200" dirty="0"/>
              <a:t> </a:t>
            </a:r>
            <a:r>
              <a:rPr lang="en-US" sz="3200" dirty="0" err="1"/>
              <a:t>mga</a:t>
            </a:r>
            <a:r>
              <a:rPr lang="en-US" sz="3200" dirty="0"/>
              <a:t> </a:t>
            </a:r>
            <a:r>
              <a:rPr lang="en-US" sz="3200" dirty="0" err="1"/>
              <a:t>kolonyalismo</a:t>
            </a:r>
            <a:r>
              <a:rPr lang="en-US" sz="3200" dirty="0"/>
              <a:t> ay may </a:t>
            </a:r>
            <a:r>
              <a:rPr lang="en-US" sz="3200" dirty="0" err="1"/>
              <a:t>katapusan</a:t>
            </a:r>
            <a:endParaRPr lang="en-US" sz="3200" dirty="0"/>
          </a:p>
          <a:p>
            <a:pPr lvl="0"/>
            <a:r>
              <a:rPr lang="en-US" sz="3200" dirty="0" smtClean="0"/>
              <a:t>d. </a:t>
            </a:r>
            <a:r>
              <a:rPr lang="en-US" sz="3200" dirty="0" err="1" smtClean="0"/>
              <a:t>Naging</a:t>
            </a:r>
            <a:r>
              <a:rPr lang="en-US" sz="3200" dirty="0" smtClean="0"/>
              <a:t> </a:t>
            </a:r>
            <a:r>
              <a:rPr lang="en-US" sz="3200" dirty="0" err="1"/>
              <a:t>simbolo</a:t>
            </a:r>
            <a:r>
              <a:rPr lang="en-US" sz="3200" dirty="0"/>
              <a:t> </a:t>
            </a:r>
            <a:r>
              <a:rPr lang="en-US" sz="3200" dirty="0" err="1"/>
              <a:t>si</a:t>
            </a:r>
            <a:r>
              <a:rPr lang="en-US" sz="3200" dirty="0"/>
              <a:t> Gandhi </a:t>
            </a:r>
            <a:r>
              <a:rPr lang="en-US" sz="3200" dirty="0" err="1"/>
              <a:t>ng</a:t>
            </a:r>
            <a:r>
              <a:rPr lang="en-US" sz="3200" dirty="0"/>
              <a:t> </a:t>
            </a:r>
            <a:r>
              <a:rPr lang="en-US" sz="3200" dirty="0" err="1"/>
              <a:t>pagkakaisa</a:t>
            </a:r>
            <a:r>
              <a:rPr lang="en-US" sz="3200" dirty="0"/>
              <a:t> </a:t>
            </a:r>
            <a:r>
              <a:rPr lang="en-US" sz="3200" dirty="0" err="1"/>
              <a:t>ng</a:t>
            </a:r>
            <a:r>
              <a:rPr lang="en-US" sz="3200" dirty="0"/>
              <a:t> </a:t>
            </a:r>
            <a:r>
              <a:rPr lang="en-US" sz="3200" dirty="0" err="1"/>
              <a:t>mga</a:t>
            </a:r>
            <a:r>
              <a:rPr lang="en-US" sz="3200" dirty="0"/>
              <a:t> </a:t>
            </a:r>
            <a:r>
              <a:rPr lang="en-US" sz="3200" dirty="0" err="1"/>
              <a:t>mamamayan</a:t>
            </a:r>
            <a:r>
              <a:rPr lang="en-US" sz="3200" dirty="0"/>
              <a:t>  </a:t>
            </a:r>
            <a:r>
              <a:rPr lang="en-US" sz="3200" dirty="0" err="1"/>
              <a:t>sa</a:t>
            </a:r>
            <a:r>
              <a:rPr lang="en-US" sz="3200" dirty="0"/>
              <a:t> India</a:t>
            </a:r>
          </a:p>
        </p:txBody>
      </p:sp>
      <p:sp>
        <p:nvSpPr>
          <p:cNvPr id="3" name="Content Placeholder 2"/>
          <p:cNvSpPr txBox="1">
            <a:spLocks/>
          </p:cNvSpPr>
          <p:nvPr/>
        </p:nvSpPr>
        <p:spPr>
          <a:xfrm>
            <a:off x="3886200" y="5715000"/>
            <a:ext cx="1828800" cy="6096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noProof="0" dirty="0" smtClean="0">
                <a:solidFill>
                  <a:srgbClr val="FF0000"/>
                </a:solidFill>
              </a:rPr>
              <a:t>B</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ox(i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ox(in)">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5791200"/>
          </a:xfrm>
          <a:prstGeom prst="rect">
            <a:avLst/>
          </a:prstGeom>
        </p:spPr>
        <p:txBody>
          <a:bodyPr>
            <a:noAutofit/>
          </a:bodyPr>
          <a:lstStyle/>
          <a:p>
            <a:pPr lvl="0"/>
            <a:r>
              <a:rPr lang="en-US" sz="3200" dirty="0" smtClean="0"/>
              <a:t> </a:t>
            </a:r>
            <a:r>
              <a:rPr lang="en-US" sz="3200" dirty="0" err="1" smtClean="0"/>
              <a:t>Magandang</a:t>
            </a:r>
            <a:r>
              <a:rPr lang="en-US" sz="3200" dirty="0" smtClean="0"/>
              <a:t> </a:t>
            </a:r>
            <a:r>
              <a:rPr lang="en-US" sz="3200" dirty="0" err="1"/>
              <a:t>dulot</a:t>
            </a:r>
            <a:r>
              <a:rPr lang="en-US" sz="3200" dirty="0"/>
              <a:t> </a:t>
            </a:r>
            <a:r>
              <a:rPr lang="en-US" sz="3200" dirty="0" err="1"/>
              <a:t>ng</a:t>
            </a:r>
            <a:r>
              <a:rPr lang="en-US" sz="3200" dirty="0"/>
              <a:t> </a:t>
            </a:r>
            <a:r>
              <a:rPr lang="en-US" sz="3200" dirty="0" err="1"/>
              <a:t>pananakop</a:t>
            </a:r>
            <a:r>
              <a:rPr lang="en-US" sz="3200" dirty="0"/>
              <a:t> </a:t>
            </a:r>
            <a:r>
              <a:rPr lang="en-US" sz="3200" dirty="0" err="1"/>
              <a:t>ng</a:t>
            </a:r>
            <a:r>
              <a:rPr lang="en-US" sz="3200" dirty="0"/>
              <a:t> </a:t>
            </a:r>
            <a:r>
              <a:rPr lang="en-US" sz="3200" dirty="0" err="1"/>
              <a:t>mga</a:t>
            </a:r>
            <a:r>
              <a:rPr lang="en-US" sz="3200" dirty="0"/>
              <a:t> Ingles </a:t>
            </a:r>
            <a:r>
              <a:rPr lang="en-US" sz="3200" dirty="0" err="1"/>
              <a:t>sa</a:t>
            </a:r>
            <a:r>
              <a:rPr lang="en-US" sz="3200" dirty="0"/>
              <a:t> </a:t>
            </a:r>
            <a:r>
              <a:rPr lang="en-US" sz="3200" dirty="0" err="1"/>
              <a:t>pangangalaga</a:t>
            </a:r>
            <a:r>
              <a:rPr lang="en-US" sz="3200" dirty="0"/>
              <a:t> </a:t>
            </a:r>
            <a:r>
              <a:rPr lang="en-US" sz="3200" dirty="0" err="1"/>
              <a:t>ng</a:t>
            </a:r>
            <a:r>
              <a:rPr lang="en-US" sz="3200" dirty="0"/>
              <a:t> </a:t>
            </a:r>
            <a:r>
              <a:rPr lang="en-US" sz="3200" dirty="0" err="1"/>
              <a:t>karapatang</a:t>
            </a:r>
            <a:r>
              <a:rPr lang="en-US" sz="3200" dirty="0"/>
              <a:t> </a:t>
            </a:r>
            <a:r>
              <a:rPr lang="en-US" sz="3200" dirty="0" err="1"/>
              <a:t>pantao</a:t>
            </a:r>
            <a:r>
              <a:rPr lang="en-US" sz="3200" dirty="0"/>
              <a:t> </a:t>
            </a:r>
            <a:r>
              <a:rPr lang="en-US" sz="3200" dirty="0" err="1"/>
              <a:t>ng</a:t>
            </a:r>
            <a:r>
              <a:rPr lang="en-US" sz="3200" dirty="0"/>
              <a:t> </a:t>
            </a:r>
            <a:r>
              <a:rPr lang="en-US" sz="3200" dirty="0" err="1"/>
              <a:t>mga</a:t>
            </a:r>
            <a:r>
              <a:rPr lang="en-US" sz="3200" dirty="0"/>
              <a:t> Hindu </a:t>
            </a:r>
            <a:r>
              <a:rPr lang="en-US" sz="3200" dirty="0" err="1"/>
              <a:t>lalo</a:t>
            </a:r>
            <a:r>
              <a:rPr lang="en-US" sz="3200" dirty="0"/>
              <a:t> </a:t>
            </a:r>
            <a:r>
              <a:rPr lang="en-US" sz="3200" dirty="0" err="1"/>
              <a:t>na</a:t>
            </a:r>
            <a:r>
              <a:rPr lang="en-US" sz="3200" dirty="0"/>
              <a:t> </a:t>
            </a:r>
            <a:r>
              <a:rPr lang="en-US" sz="3200" dirty="0" err="1"/>
              <a:t>ang</a:t>
            </a:r>
            <a:r>
              <a:rPr lang="en-US" sz="3200" dirty="0"/>
              <a:t> </a:t>
            </a:r>
            <a:r>
              <a:rPr lang="en-US" sz="3200" dirty="0" err="1"/>
              <a:t>mga</a:t>
            </a:r>
            <a:r>
              <a:rPr lang="en-US" sz="3200" dirty="0"/>
              <a:t> </a:t>
            </a:r>
            <a:r>
              <a:rPr lang="en-US" sz="3200" dirty="0" err="1" smtClean="0"/>
              <a:t>kababaihan</a:t>
            </a:r>
            <a:endParaRPr lang="en-US" sz="3200" dirty="0" smtClean="0"/>
          </a:p>
          <a:p>
            <a:pPr lvl="0"/>
            <a:endParaRPr lang="en-US" sz="3200" dirty="0"/>
          </a:p>
          <a:p>
            <a:pPr lvl="0"/>
            <a:r>
              <a:rPr lang="en-US" sz="3200" dirty="0" smtClean="0"/>
              <a:t>a. </a:t>
            </a:r>
            <a:r>
              <a:rPr lang="en-US" sz="3200" dirty="0" err="1"/>
              <a:t>Pagbabawal</a:t>
            </a:r>
            <a:r>
              <a:rPr lang="en-US" sz="3200" dirty="0"/>
              <a:t> </a:t>
            </a:r>
            <a:r>
              <a:rPr lang="en-US" sz="3200" dirty="0" err="1"/>
              <a:t>sa</a:t>
            </a:r>
            <a:r>
              <a:rPr lang="en-US" sz="3200" dirty="0"/>
              <a:t> </a:t>
            </a:r>
            <a:r>
              <a:rPr lang="en-US" sz="3200" dirty="0" err="1"/>
              <a:t>ilang</a:t>
            </a:r>
            <a:r>
              <a:rPr lang="en-US" sz="3200" dirty="0"/>
              <a:t> </a:t>
            </a:r>
            <a:r>
              <a:rPr lang="en-US" sz="3200" dirty="0" err="1"/>
              <a:t>kaugaliang</a:t>
            </a:r>
            <a:r>
              <a:rPr lang="en-US" sz="3200" dirty="0"/>
              <a:t> Hindu </a:t>
            </a:r>
            <a:r>
              <a:rPr lang="en-US" sz="3200" dirty="0" err="1"/>
              <a:t>tulad</a:t>
            </a:r>
            <a:r>
              <a:rPr lang="en-US" sz="3200" dirty="0"/>
              <a:t> </a:t>
            </a:r>
            <a:r>
              <a:rPr lang="en-US" sz="3200" dirty="0" err="1"/>
              <a:t>ng</a:t>
            </a:r>
            <a:r>
              <a:rPr lang="en-US" sz="3200" dirty="0"/>
              <a:t> “sati” at “female infanticide”</a:t>
            </a:r>
          </a:p>
          <a:p>
            <a:pPr lvl="0"/>
            <a:r>
              <a:rPr lang="en-US" sz="3200" dirty="0" smtClean="0"/>
              <a:t>b. </a:t>
            </a:r>
            <a:r>
              <a:rPr lang="en-US" sz="3200" dirty="0" err="1" smtClean="0"/>
              <a:t>Pag</a:t>
            </a:r>
            <a:r>
              <a:rPr lang="en-US" sz="3200" dirty="0" smtClean="0"/>
              <a:t>-</a:t>
            </a:r>
            <a:r>
              <a:rPr lang="en-US" sz="3200" dirty="0" err="1" smtClean="0"/>
              <a:t>unlad</a:t>
            </a:r>
            <a:r>
              <a:rPr lang="en-US" sz="3200" dirty="0" smtClean="0"/>
              <a:t> </a:t>
            </a:r>
            <a:r>
              <a:rPr lang="en-US" sz="3200" dirty="0" err="1"/>
              <a:t>ng</a:t>
            </a:r>
            <a:r>
              <a:rPr lang="en-US" sz="3200" dirty="0"/>
              <a:t> </a:t>
            </a:r>
            <a:r>
              <a:rPr lang="en-US" sz="3200" dirty="0" err="1"/>
              <a:t>komunikasyon</a:t>
            </a:r>
            <a:r>
              <a:rPr lang="en-US" sz="3200" dirty="0"/>
              <a:t> at </a:t>
            </a:r>
            <a:r>
              <a:rPr lang="en-US" sz="3200" dirty="0" err="1"/>
              <a:t>transportasyon</a:t>
            </a:r>
            <a:r>
              <a:rPr lang="en-US" sz="3200" dirty="0"/>
              <a:t> </a:t>
            </a:r>
            <a:r>
              <a:rPr lang="en-US" sz="3200" dirty="0" err="1"/>
              <a:t>sa</a:t>
            </a:r>
            <a:r>
              <a:rPr lang="en-US" sz="3200" dirty="0"/>
              <a:t> India</a:t>
            </a:r>
          </a:p>
          <a:p>
            <a:pPr lvl="0"/>
            <a:r>
              <a:rPr lang="en-US" sz="3200" dirty="0" smtClean="0"/>
              <a:t>c. </a:t>
            </a:r>
            <a:r>
              <a:rPr lang="en-US" sz="3200" dirty="0" err="1" smtClean="0"/>
              <a:t>Pagbabawal</a:t>
            </a:r>
            <a:r>
              <a:rPr lang="en-US" sz="3200" dirty="0" smtClean="0"/>
              <a:t> </a:t>
            </a:r>
            <a:r>
              <a:rPr lang="en-US" sz="3200" dirty="0" err="1"/>
              <a:t>sa</a:t>
            </a:r>
            <a:r>
              <a:rPr lang="en-US" sz="3200" dirty="0"/>
              <a:t> </a:t>
            </a:r>
            <a:r>
              <a:rPr lang="en-US" sz="3200" dirty="0" err="1"/>
              <a:t>matatandang</a:t>
            </a:r>
            <a:r>
              <a:rPr lang="en-US" sz="3200" dirty="0"/>
              <a:t> </a:t>
            </a:r>
            <a:r>
              <a:rPr lang="en-US" sz="3200" dirty="0" err="1"/>
              <a:t>kaugaliang</a:t>
            </a:r>
            <a:r>
              <a:rPr lang="en-US" sz="3200" dirty="0"/>
              <a:t> </a:t>
            </a:r>
            <a:r>
              <a:rPr lang="en-US" sz="3200" dirty="0" err="1"/>
              <a:t>tulad</a:t>
            </a:r>
            <a:r>
              <a:rPr lang="en-US" sz="3200" dirty="0"/>
              <a:t> </a:t>
            </a:r>
            <a:r>
              <a:rPr lang="en-US" sz="3200" dirty="0" err="1"/>
              <a:t>ng</a:t>
            </a:r>
            <a:r>
              <a:rPr lang="en-US" sz="3200" dirty="0"/>
              <a:t> “foot binding”   at “</a:t>
            </a:r>
            <a:r>
              <a:rPr lang="en-US" sz="3200" dirty="0" err="1"/>
              <a:t>concubinage</a:t>
            </a:r>
            <a:r>
              <a:rPr lang="en-US" sz="3200" dirty="0"/>
              <a:t>”</a:t>
            </a:r>
          </a:p>
          <a:p>
            <a:pPr lvl="0"/>
            <a:r>
              <a:rPr lang="en-US" sz="3200" dirty="0" smtClean="0"/>
              <a:t>d. </a:t>
            </a:r>
            <a:r>
              <a:rPr lang="en-US" sz="3200" dirty="0" err="1" smtClean="0"/>
              <a:t>Pagkakaroon</a:t>
            </a:r>
            <a:r>
              <a:rPr lang="en-US" sz="3200" dirty="0" smtClean="0"/>
              <a:t> </a:t>
            </a:r>
            <a:r>
              <a:rPr lang="en-US" sz="3200" dirty="0" err="1"/>
              <a:t>ng</a:t>
            </a:r>
            <a:r>
              <a:rPr lang="en-US" sz="3200" dirty="0"/>
              <a:t> </a:t>
            </a:r>
            <a:r>
              <a:rPr lang="en-US" sz="3200" dirty="0" err="1"/>
              <a:t>pagkakataong</a:t>
            </a:r>
            <a:r>
              <a:rPr lang="en-US" sz="3200" dirty="0"/>
              <a:t> </a:t>
            </a:r>
            <a:r>
              <a:rPr lang="en-US" sz="3200" dirty="0" err="1"/>
              <a:t>makapag-aral</a:t>
            </a:r>
            <a:r>
              <a:rPr lang="en-US" sz="3200" dirty="0"/>
              <a:t> </a:t>
            </a:r>
            <a:r>
              <a:rPr lang="en-US" sz="3200" dirty="0" err="1"/>
              <a:t>ang</a:t>
            </a:r>
            <a:r>
              <a:rPr lang="en-US" sz="3200" dirty="0"/>
              <a:t> </a:t>
            </a:r>
            <a:r>
              <a:rPr lang="en-US" sz="3200" dirty="0" err="1"/>
              <a:t>mga</a:t>
            </a:r>
            <a:r>
              <a:rPr lang="en-US" sz="3200" dirty="0"/>
              <a:t> </a:t>
            </a:r>
            <a:r>
              <a:rPr lang="en-US" sz="3200" dirty="0" err="1"/>
              <a:t>mamamayan</a:t>
            </a:r>
            <a:r>
              <a:rPr lang="en-US" sz="3200" dirty="0"/>
              <a:t> </a:t>
            </a:r>
            <a:r>
              <a:rPr lang="en-US" sz="3200" dirty="0" err="1"/>
              <a:t>ng</a:t>
            </a:r>
            <a:r>
              <a:rPr lang="en-US" sz="3200" dirty="0"/>
              <a:t> India</a:t>
            </a:r>
          </a:p>
          <a:p>
            <a:pPr lvl="0"/>
            <a:endParaRPr lang="en-US" sz="3200" dirty="0"/>
          </a:p>
        </p:txBody>
      </p:sp>
      <p:sp>
        <p:nvSpPr>
          <p:cNvPr id="3" name="Content Placeholder 2"/>
          <p:cNvSpPr txBox="1">
            <a:spLocks/>
          </p:cNvSpPr>
          <p:nvPr/>
        </p:nvSpPr>
        <p:spPr>
          <a:xfrm>
            <a:off x="3886200" y="60960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noProof="0" dirty="0" smtClean="0">
                <a:solidFill>
                  <a:srgbClr val="FF0000"/>
                </a:solidFill>
              </a:rPr>
              <a:t>A</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ox(i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ox(in)">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5791200"/>
          </a:xfrm>
          <a:prstGeom prst="rect">
            <a:avLst/>
          </a:prstGeom>
        </p:spPr>
        <p:txBody>
          <a:bodyPr>
            <a:noAutofit/>
          </a:bodyPr>
          <a:lstStyle/>
          <a:p>
            <a:pPr lvl="0"/>
            <a:r>
              <a:rPr lang="en-US" sz="3200" dirty="0" err="1"/>
              <a:t>K</a:t>
            </a:r>
            <a:r>
              <a:rPr lang="en-US" sz="3200" dirty="0" err="1" smtClean="0"/>
              <a:t>ahalagahan</a:t>
            </a:r>
            <a:r>
              <a:rPr lang="en-US" sz="3200" dirty="0" smtClean="0"/>
              <a:t> </a:t>
            </a:r>
            <a:r>
              <a:rPr lang="en-US" sz="3200" dirty="0" err="1"/>
              <a:t>ng</a:t>
            </a:r>
            <a:r>
              <a:rPr lang="en-US" sz="3200" dirty="0"/>
              <a:t> </a:t>
            </a:r>
            <a:r>
              <a:rPr lang="en-US" sz="3200" dirty="0" err="1"/>
              <a:t>mataas</a:t>
            </a:r>
            <a:r>
              <a:rPr lang="en-US" sz="3200" dirty="0"/>
              <a:t> </a:t>
            </a:r>
            <a:r>
              <a:rPr lang="en-US" sz="3200" dirty="0" err="1"/>
              <a:t>na</a:t>
            </a:r>
            <a:r>
              <a:rPr lang="en-US" sz="3200" dirty="0"/>
              <a:t> </a:t>
            </a:r>
            <a:r>
              <a:rPr lang="en-US" sz="3200" dirty="0" err="1"/>
              <a:t>antas</a:t>
            </a:r>
            <a:r>
              <a:rPr lang="en-US" sz="3200" dirty="0"/>
              <a:t> </a:t>
            </a:r>
            <a:r>
              <a:rPr lang="en-US" sz="3200" dirty="0" err="1"/>
              <a:t>ng</a:t>
            </a:r>
            <a:r>
              <a:rPr lang="en-US" sz="3200" dirty="0"/>
              <a:t> </a:t>
            </a:r>
            <a:r>
              <a:rPr lang="en-US" sz="3200" dirty="0" err="1"/>
              <a:t>edukasyon</a:t>
            </a:r>
            <a:r>
              <a:rPr lang="en-US" sz="3200" dirty="0"/>
              <a:t> </a:t>
            </a:r>
            <a:r>
              <a:rPr lang="en-US" sz="3200" dirty="0" err="1"/>
              <a:t>sa</a:t>
            </a:r>
            <a:r>
              <a:rPr lang="en-US" sz="3200" dirty="0"/>
              <a:t> </a:t>
            </a:r>
            <a:r>
              <a:rPr lang="en-US" sz="3200" dirty="0" err="1"/>
              <a:t>isang</a:t>
            </a:r>
            <a:r>
              <a:rPr lang="en-US" sz="3200" dirty="0"/>
              <a:t> </a:t>
            </a:r>
            <a:r>
              <a:rPr lang="en-US" sz="3200" dirty="0" err="1" smtClean="0"/>
              <a:t>bansa</a:t>
            </a:r>
            <a:endParaRPr lang="en-US" sz="3200" dirty="0" smtClean="0"/>
          </a:p>
          <a:p>
            <a:pPr lvl="0"/>
            <a:endParaRPr lang="en-US" sz="3200" dirty="0"/>
          </a:p>
          <a:p>
            <a:pPr lvl="0"/>
            <a:r>
              <a:rPr lang="en-US" sz="3200" dirty="0" smtClean="0"/>
              <a:t>a. Ito </a:t>
            </a:r>
            <a:r>
              <a:rPr lang="en-US" sz="3200" dirty="0"/>
              <a:t>ay </a:t>
            </a:r>
            <a:r>
              <a:rPr lang="en-US" sz="3200" dirty="0" err="1"/>
              <a:t>nagsisilbing</a:t>
            </a:r>
            <a:r>
              <a:rPr lang="en-US" sz="3200" dirty="0"/>
              <a:t> </a:t>
            </a:r>
            <a:r>
              <a:rPr lang="en-US" sz="3200" dirty="0" err="1"/>
              <a:t>instrumento</a:t>
            </a:r>
            <a:r>
              <a:rPr lang="en-US" sz="3200" dirty="0"/>
              <a:t> </a:t>
            </a:r>
            <a:r>
              <a:rPr lang="en-US" sz="3200" dirty="0" err="1"/>
              <a:t>sa</a:t>
            </a:r>
            <a:r>
              <a:rPr lang="en-US" sz="3200" dirty="0"/>
              <a:t> </a:t>
            </a:r>
            <a:r>
              <a:rPr lang="en-US" sz="3200" dirty="0" err="1"/>
              <a:t>pagsulong</a:t>
            </a:r>
            <a:r>
              <a:rPr lang="en-US" sz="3200" dirty="0"/>
              <a:t> </a:t>
            </a:r>
            <a:r>
              <a:rPr lang="en-US" sz="3200" dirty="0" err="1"/>
              <a:t>ng</a:t>
            </a:r>
            <a:r>
              <a:rPr lang="en-US" sz="3200" dirty="0"/>
              <a:t> </a:t>
            </a:r>
            <a:r>
              <a:rPr lang="en-US" sz="3200" dirty="0" err="1"/>
              <a:t>nasyonalismo</a:t>
            </a:r>
            <a:r>
              <a:rPr lang="en-US" sz="3200" dirty="0"/>
              <a:t> at </a:t>
            </a:r>
            <a:r>
              <a:rPr lang="en-US" sz="3200" dirty="0" err="1"/>
              <a:t>interes</a:t>
            </a:r>
            <a:r>
              <a:rPr lang="en-US" sz="3200" dirty="0"/>
              <a:t> </a:t>
            </a:r>
            <a:r>
              <a:rPr lang="en-US" sz="3200" dirty="0" err="1"/>
              <a:t>ng</a:t>
            </a:r>
            <a:r>
              <a:rPr lang="en-US" sz="3200" dirty="0"/>
              <a:t> </a:t>
            </a:r>
            <a:r>
              <a:rPr lang="en-US" sz="3200" dirty="0" err="1"/>
              <a:t>bansa</a:t>
            </a:r>
            <a:endParaRPr lang="en-US" sz="3200" dirty="0"/>
          </a:p>
          <a:p>
            <a:pPr lvl="0"/>
            <a:r>
              <a:rPr lang="en-US" sz="3200" dirty="0" smtClean="0"/>
              <a:t>b. </a:t>
            </a:r>
            <a:r>
              <a:rPr lang="en-US" sz="3200" dirty="0" err="1" smtClean="0"/>
              <a:t>Pinagaganda</a:t>
            </a:r>
            <a:r>
              <a:rPr lang="en-US" sz="3200" dirty="0" smtClean="0"/>
              <a:t> </a:t>
            </a:r>
            <a:r>
              <a:rPr lang="en-US" sz="3200" dirty="0" err="1"/>
              <a:t>ang</a:t>
            </a:r>
            <a:r>
              <a:rPr lang="en-US" sz="3200" dirty="0"/>
              <a:t> </a:t>
            </a:r>
            <a:r>
              <a:rPr lang="en-US" sz="3200" dirty="0" err="1"/>
              <a:t>imahe</a:t>
            </a:r>
            <a:r>
              <a:rPr lang="en-US" sz="3200" dirty="0"/>
              <a:t> </a:t>
            </a:r>
            <a:r>
              <a:rPr lang="en-US" sz="3200" dirty="0" err="1"/>
              <a:t>ng</a:t>
            </a:r>
            <a:r>
              <a:rPr lang="en-US" sz="3200" dirty="0"/>
              <a:t> </a:t>
            </a:r>
            <a:r>
              <a:rPr lang="en-US" sz="3200" dirty="0" err="1"/>
              <a:t>bansa</a:t>
            </a:r>
            <a:r>
              <a:rPr lang="en-US" sz="3200" dirty="0"/>
              <a:t> </a:t>
            </a:r>
            <a:r>
              <a:rPr lang="en-US" sz="3200" dirty="0" err="1"/>
              <a:t>kapag</a:t>
            </a:r>
            <a:r>
              <a:rPr lang="en-US" sz="3200" dirty="0"/>
              <a:t> </a:t>
            </a:r>
            <a:r>
              <a:rPr lang="en-US" sz="3200" dirty="0" err="1"/>
              <a:t>ito</a:t>
            </a:r>
            <a:r>
              <a:rPr lang="en-US" sz="3200" dirty="0"/>
              <a:t> ay may </a:t>
            </a:r>
            <a:r>
              <a:rPr lang="en-US" sz="3200" dirty="0" err="1"/>
              <a:t>mataas</a:t>
            </a:r>
            <a:r>
              <a:rPr lang="en-US" sz="3200" dirty="0"/>
              <a:t> </a:t>
            </a:r>
            <a:r>
              <a:rPr lang="en-US" sz="3200" dirty="0" err="1"/>
              <a:t>na</a:t>
            </a:r>
            <a:r>
              <a:rPr lang="en-US" sz="3200" dirty="0"/>
              <a:t> </a:t>
            </a:r>
            <a:r>
              <a:rPr lang="en-US" sz="3200" dirty="0" err="1"/>
              <a:t>bahagdan</a:t>
            </a:r>
            <a:r>
              <a:rPr lang="en-US" sz="3200" dirty="0"/>
              <a:t> </a:t>
            </a:r>
            <a:r>
              <a:rPr lang="en-US" sz="3200" dirty="0" err="1"/>
              <a:t>ng</a:t>
            </a:r>
            <a:r>
              <a:rPr lang="en-US" sz="3200" dirty="0"/>
              <a:t> </a:t>
            </a:r>
            <a:r>
              <a:rPr lang="en-US" sz="3200" dirty="0" err="1"/>
              <a:t>edukadong</a:t>
            </a:r>
            <a:r>
              <a:rPr lang="en-US" sz="3200" dirty="0"/>
              <a:t> </a:t>
            </a:r>
            <a:r>
              <a:rPr lang="en-US" sz="3200" dirty="0" err="1"/>
              <a:t>mamamayan</a:t>
            </a:r>
            <a:endParaRPr lang="en-US" sz="3200" dirty="0"/>
          </a:p>
          <a:p>
            <a:pPr lvl="0"/>
            <a:r>
              <a:rPr lang="en-US" sz="3200" dirty="0" smtClean="0"/>
              <a:t>c. </a:t>
            </a:r>
            <a:r>
              <a:rPr lang="en-US" sz="3200" dirty="0" err="1" smtClean="0"/>
              <a:t>Magandang</a:t>
            </a:r>
            <a:r>
              <a:rPr lang="en-US" sz="3200" dirty="0" smtClean="0"/>
              <a:t> </a:t>
            </a:r>
            <a:r>
              <a:rPr lang="en-US" sz="3200" dirty="0" err="1"/>
              <a:t>negosyo</a:t>
            </a:r>
            <a:r>
              <a:rPr lang="en-US" sz="3200" dirty="0"/>
              <a:t> </a:t>
            </a:r>
            <a:r>
              <a:rPr lang="en-US" sz="3200" dirty="0" err="1"/>
              <a:t>ang</a:t>
            </a:r>
            <a:r>
              <a:rPr lang="en-US" sz="3200" dirty="0"/>
              <a:t> </a:t>
            </a:r>
            <a:r>
              <a:rPr lang="en-US" sz="3200" dirty="0" err="1"/>
              <a:t>mga</a:t>
            </a:r>
            <a:r>
              <a:rPr lang="en-US" sz="3200" dirty="0"/>
              <a:t> </a:t>
            </a:r>
            <a:r>
              <a:rPr lang="en-US" sz="3200" dirty="0" err="1"/>
              <a:t>pampribadong</a:t>
            </a:r>
            <a:r>
              <a:rPr lang="en-US" sz="3200" dirty="0"/>
              <a:t> </a:t>
            </a:r>
            <a:r>
              <a:rPr lang="en-US" sz="3200" dirty="0" err="1"/>
              <a:t>paaralan</a:t>
            </a:r>
            <a:r>
              <a:rPr lang="en-US" sz="3200" dirty="0"/>
              <a:t> </a:t>
            </a:r>
            <a:r>
              <a:rPr lang="en-US" sz="3200" dirty="0" err="1"/>
              <a:t>na</a:t>
            </a:r>
            <a:r>
              <a:rPr lang="en-US" sz="3200" dirty="0"/>
              <a:t> </a:t>
            </a:r>
            <a:r>
              <a:rPr lang="en-US" sz="3200" dirty="0" err="1"/>
              <a:t>napagkukunan</a:t>
            </a:r>
            <a:r>
              <a:rPr lang="en-US" sz="3200" dirty="0"/>
              <a:t> </a:t>
            </a:r>
            <a:r>
              <a:rPr lang="en-US" sz="3200" dirty="0" err="1"/>
              <a:t>ng</a:t>
            </a:r>
            <a:r>
              <a:rPr lang="en-US" sz="3200" dirty="0"/>
              <a:t> </a:t>
            </a:r>
            <a:r>
              <a:rPr lang="en-US" sz="3200" dirty="0" err="1"/>
              <a:t>buwis</a:t>
            </a:r>
            <a:r>
              <a:rPr lang="en-US" sz="3200" dirty="0"/>
              <a:t> </a:t>
            </a:r>
            <a:r>
              <a:rPr lang="en-US" sz="3200" dirty="0" err="1"/>
              <a:t>ng</a:t>
            </a:r>
            <a:r>
              <a:rPr lang="en-US" sz="3200" dirty="0"/>
              <a:t> </a:t>
            </a:r>
            <a:r>
              <a:rPr lang="en-US" sz="3200" dirty="0" err="1"/>
              <a:t>pamahalaan</a:t>
            </a:r>
            <a:endParaRPr lang="en-US" sz="3200" dirty="0"/>
          </a:p>
          <a:p>
            <a:pPr lvl="0"/>
            <a:r>
              <a:rPr lang="en-US" sz="3200" dirty="0" smtClean="0"/>
              <a:t>d. </a:t>
            </a:r>
            <a:r>
              <a:rPr lang="en-US" sz="3200" dirty="0" err="1" smtClean="0"/>
              <a:t>Pinalalaki</a:t>
            </a:r>
            <a:r>
              <a:rPr lang="en-US" sz="3200" dirty="0" smtClean="0"/>
              <a:t> </a:t>
            </a:r>
            <a:r>
              <a:rPr lang="en-US" sz="3200" dirty="0" err="1"/>
              <a:t>nito</a:t>
            </a:r>
            <a:r>
              <a:rPr lang="en-US" sz="3200" dirty="0"/>
              <a:t> </a:t>
            </a:r>
            <a:r>
              <a:rPr lang="en-US" sz="3200" dirty="0" err="1"/>
              <a:t>ang</a:t>
            </a:r>
            <a:r>
              <a:rPr lang="en-US" sz="3200" dirty="0"/>
              <a:t> </a:t>
            </a:r>
            <a:r>
              <a:rPr lang="en-US" sz="3200" dirty="0" err="1"/>
              <a:t>opurtunidad</a:t>
            </a:r>
            <a:r>
              <a:rPr lang="en-US" sz="3200" dirty="0"/>
              <a:t> </a:t>
            </a:r>
            <a:r>
              <a:rPr lang="en-US" sz="3200" dirty="0" err="1"/>
              <a:t>ng</a:t>
            </a:r>
            <a:r>
              <a:rPr lang="en-US" sz="3200" dirty="0"/>
              <a:t> </a:t>
            </a:r>
            <a:r>
              <a:rPr lang="en-US" sz="3200" dirty="0" err="1"/>
              <a:t>mga</a:t>
            </a:r>
            <a:r>
              <a:rPr lang="en-US" sz="3200" dirty="0"/>
              <a:t> </a:t>
            </a:r>
            <a:r>
              <a:rPr lang="en-US" sz="3200" dirty="0" err="1"/>
              <a:t>tao</a:t>
            </a:r>
            <a:r>
              <a:rPr lang="en-US" sz="3200" dirty="0"/>
              <a:t> </a:t>
            </a:r>
            <a:r>
              <a:rPr lang="en-US" sz="3200" dirty="0" err="1"/>
              <a:t>na</a:t>
            </a:r>
            <a:r>
              <a:rPr lang="en-US" sz="3200" dirty="0"/>
              <a:t> </a:t>
            </a:r>
            <a:r>
              <a:rPr lang="en-US" sz="3200" dirty="0" err="1"/>
              <a:t>mangibang-bansa</a:t>
            </a:r>
            <a:endParaRPr lang="en-US" sz="3200" dirty="0"/>
          </a:p>
          <a:p>
            <a:pPr lvl="0"/>
            <a:endParaRPr lang="en-US" sz="32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noProof="0" dirty="0" smtClean="0">
                <a:solidFill>
                  <a:srgbClr val="FF0000"/>
                </a:solidFill>
              </a:rPr>
              <a:t>A</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ox(i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ox(in)">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476488" cy="3124200"/>
          </a:xfrm>
        </p:spPr>
        <p:txBody>
          <a:bodyPr>
            <a:normAutofit/>
          </a:bodyPr>
          <a:lstStyle/>
          <a:p>
            <a:pPr algn="ctr"/>
            <a:r>
              <a:rPr lang="en-US" sz="6000" dirty="0" err="1" smtClean="0"/>
              <a:t>Pamamaraang</a:t>
            </a:r>
            <a:r>
              <a:rPr lang="en-US" sz="6000" dirty="0" smtClean="0"/>
              <a:t> </a:t>
            </a:r>
            <a:r>
              <a:rPr lang="en-US" sz="6000" dirty="0" err="1" smtClean="0"/>
              <a:t>ginamit</a:t>
            </a:r>
            <a:r>
              <a:rPr lang="en-US" sz="6000" dirty="0" smtClean="0"/>
              <a:t> </a:t>
            </a:r>
            <a:r>
              <a:rPr lang="en-US" sz="6000" dirty="0" err="1" smtClean="0"/>
              <a:t>ng</a:t>
            </a:r>
            <a:r>
              <a:rPr lang="en-US" sz="6000" dirty="0" smtClean="0"/>
              <a:t> </a:t>
            </a:r>
            <a:r>
              <a:rPr lang="en-US" sz="6000" dirty="0" err="1" smtClean="0"/>
              <a:t>mga</a:t>
            </a:r>
            <a:r>
              <a:rPr lang="en-US" sz="6000" dirty="0" smtClean="0"/>
              <a:t> Hindu </a:t>
            </a:r>
            <a:r>
              <a:rPr lang="en-US" sz="6000" dirty="0" err="1" smtClean="0"/>
              <a:t>sa</a:t>
            </a:r>
            <a:r>
              <a:rPr lang="en-US" sz="6000" dirty="0" smtClean="0"/>
              <a:t> </a:t>
            </a:r>
            <a:r>
              <a:rPr lang="en-US" sz="6000" dirty="0" err="1" smtClean="0"/>
              <a:t>pamumuno</a:t>
            </a:r>
            <a:r>
              <a:rPr lang="en-US" sz="6000" dirty="0" smtClean="0"/>
              <a:t> </a:t>
            </a:r>
            <a:r>
              <a:rPr lang="en-US" sz="6000" dirty="0" err="1" smtClean="0"/>
              <a:t>ni</a:t>
            </a:r>
            <a:r>
              <a:rPr lang="en-US" sz="6000" dirty="0" smtClean="0"/>
              <a:t> Mohandas Gandhi</a:t>
            </a:r>
            <a:endParaRPr lang="en-US" sz="6000" dirty="0"/>
          </a:p>
        </p:txBody>
      </p:sp>
      <p:sp>
        <p:nvSpPr>
          <p:cNvPr id="3" name="Content Placeholder 2"/>
          <p:cNvSpPr>
            <a:spLocks noGrp="1"/>
          </p:cNvSpPr>
          <p:nvPr>
            <p:ph idx="1"/>
          </p:nvPr>
        </p:nvSpPr>
        <p:spPr>
          <a:xfrm>
            <a:off x="914400" y="3962400"/>
            <a:ext cx="7498080" cy="1066800"/>
          </a:xfrm>
        </p:spPr>
        <p:txBody>
          <a:bodyPr>
            <a:noAutofit/>
          </a:bodyPr>
          <a:lstStyle/>
          <a:p>
            <a:pPr algn="ctr">
              <a:buNone/>
            </a:pPr>
            <a:r>
              <a:rPr lang="en-US" sz="6000" dirty="0" smtClean="0"/>
              <a:t>VISESAP SISCENATRE</a:t>
            </a:r>
            <a:endParaRPr lang="en-US" sz="6000" dirty="0"/>
          </a:p>
        </p:txBody>
      </p:sp>
      <p:sp>
        <p:nvSpPr>
          <p:cNvPr id="4" name="Content Placeholder 2"/>
          <p:cNvSpPr txBox="1">
            <a:spLocks/>
          </p:cNvSpPr>
          <p:nvPr/>
        </p:nvSpPr>
        <p:spPr>
          <a:xfrm>
            <a:off x="990600" y="5410200"/>
            <a:ext cx="7498080" cy="10668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6000" b="0" i="0" u="none" strike="noStrike" kern="1200" cap="none" spc="0" normalizeH="0" baseline="0" noProof="0" dirty="0" smtClean="0">
                <a:ln>
                  <a:noFill/>
                </a:ln>
                <a:solidFill>
                  <a:srgbClr val="FF0000"/>
                </a:solidFill>
                <a:effectLst/>
                <a:uLnTx/>
                <a:uFillTx/>
                <a:latin typeface="+mn-lt"/>
                <a:ea typeface="+mn-ea"/>
                <a:cs typeface="+mn-cs"/>
              </a:rPr>
              <a:t>PASSIVE RESISTANCE</a:t>
            </a:r>
            <a:endParaRPr kumimoji="0" lang="en-US" sz="60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5791200"/>
          </a:xfrm>
          <a:prstGeom prst="rect">
            <a:avLst/>
          </a:prstGeom>
        </p:spPr>
        <p:txBody>
          <a:bodyPr>
            <a:noAutofit/>
          </a:bodyPr>
          <a:lstStyle/>
          <a:p>
            <a:pPr lvl="0"/>
            <a:r>
              <a:rPr lang="en-US" sz="3200" dirty="0" err="1"/>
              <a:t>Bakit</a:t>
            </a:r>
            <a:r>
              <a:rPr lang="en-US" sz="3200" dirty="0"/>
              <a:t> </a:t>
            </a:r>
            <a:r>
              <a:rPr lang="en-US" sz="3200" dirty="0" err="1"/>
              <a:t>sinasabing</a:t>
            </a:r>
            <a:r>
              <a:rPr lang="en-US" sz="3200" dirty="0"/>
              <a:t> </a:t>
            </a:r>
            <a:r>
              <a:rPr lang="en-US" sz="3200" dirty="0" err="1"/>
              <a:t>ang</a:t>
            </a:r>
            <a:r>
              <a:rPr lang="en-US" sz="3200" dirty="0"/>
              <a:t> </a:t>
            </a:r>
            <a:r>
              <a:rPr lang="en-US" sz="3200" dirty="0" err="1"/>
              <a:t>kalakalan</a:t>
            </a:r>
            <a:r>
              <a:rPr lang="en-US" sz="3200" dirty="0"/>
              <a:t> ay </a:t>
            </a:r>
            <a:r>
              <a:rPr lang="en-US" sz="3200" dirty="0" err="1"/>
              <a:t>mahalagang</a:t>
            </a:r>
            <a:r>
              <a:rPr lang="en-US" sz="3200" dirty="0"/>
              <a:t> </a:t>
            </a:r>
            <a:r>
              <a:rPr lang="en-US" sz="3200" dirty="0" err="1"/>
              <a:t>susi</a:t>
            </a:r>
            <a:r>
              <a:rPr lang="en-US" sz="3200" dirty="0"/>
              <a:t> </a:t>
            </a:r>
            <a:r>
              <a:rPr lang="en-US" sz="3200" dirty="0" err="1"/>
              <a:t>sa</a:t>
            </a:r>
            <a:r>
              <a:rPr lang="en-US" sz="3200" dirty="0"/>
              <a:t> </a:t>
            </a:r>
            <a:r>
              <a:rPr lang="en-US" sz="3200" dirty="0" err="1"/>
              <a:t>pagkakaisa</a:t>
            </a:r>
            <a:r>
              <a:rPr lang="en-US" sz="3200" dirty="0"/>
              <a:t> </a:t>
            </a:r>
            <a:r>
              <a:rPr lang="en-US" sz="3200" dirty="0" err="1"/>
              <a:t>ng</a:t>
            </a:r>
            <a:r>
              <a:rPr lang="en-US" sz="3200" dirty="0"/>
              <a:t> </a:t>
            </a:r>
            <a:r>
              <a:rPr lang="en-US" sz="3200" dirty="0" err="1"/>
              <a:t>mga</a:t>
            </a:r>
            <a:r>
              <a:rPr lang="en-US" sz="3200" dirty="0"/>
              <a:t> </a:t>
            </a:r>
            <a:r>
              <a:rPr lang="en-US" sz="3200" dirty="0" err="1"/>
              <a:t>Asyano</a:t>
            </a:r>
            <a:r>
              <a:rPr lang="en-US" sz="3200" dirty="0" smtClean="0"/>
              <a:t>?</a:t>
            </a:r>
          </a:p>
          <a:p>
            <a:pPr lvl="0"/>
            <a:endParaRPr lang="en-US" sz="3200" dirty="0"/>
          </a:p>
          <a:p>
            <a:pPr lvl="0"/>
            <a:r>
              <a:rPr lang="en-US" sz="3200" dirty="0" smtClean="0"/>
              <a:t>a. </a:t>
            </a:r>
            <a:r>
              <a:rPr lang="en-US" sz="3200" dirty="0" err="1" smtClean="0"/>
              <a:t>Dahil</a:t>
            </a:r>
            <a:r>
              <a:rPr lang="en-US" sz="3200" dirty="0" smtClean="0"/>
              <a:t> </a:t>
            </a:r>
            <a:r>
              <a:rPr lang="en-US" sz="3200" dirty="0" err="1"/>
              <a:t>dito</a:t>
            </a:r>
            <a:r>
              <a:rPr lang="en-US" sz="3200" dirty="0"/>
              <a:t> ay </a:t>
            </a:r>
            <a:r>
              <a:rPr lang="en-US" sz="3200" dirty="0" err="1"/>
              <a:t>nagtutulungan</a:t>
            </a:r>
            <a:r>
              <a:rPr lang="en-US" sz="3200" dirty="0"/>
              <a:t>  </a:t>
            </a:r>
            <a:r>
              <a:rPr lang="en-US" sz="3200" dirty="0" err="1"/>
              <a:t>ang</a:t>
            </a:r>
            <a:r>
              <a:rPr lang="en-US" sz="3200" dirty="0"/>
              <a:t> </a:t>
            </a:r>
            <a:r>
              <a:rPr lang="en-US" sz="3200" dirty="0" err="1"/>
              <a:t>mga</a:t>
            </a:r>
            <a:r>
              <a:rPr lang="en-US" sz="3200" dirty="0"/>
              <a:t> </a:t>
            </a:r>
            <a:r>
              <a:rPr lang="en-US" sz="3200" dirty="0" err="1"/>
              <a:t>magkakaratig-bansa</a:t>
            </a:r>
            <a:r>
              <a:rPr lang="en-US" sz="3200" dirty="0"/>
              <a:t> </a:t>
            </a:r>
            <a:r>
              <a:rPr lang="en-US" sz="3200" dirty="0" err="1"/>
              <a:t>sa</a:t>
            </a:r>
            <a:r>
              <a:rPr lang="en-US" sz="3200" dirty="0"/>
              <a:t> </a:t>
            </a:r>
            <a:r>
              <a:rPr lang="en-US" sz="3200" dirty="0" err="1"/>
              <a:t>Asya</a:t>
            </a:r>
            <a:endParaRPr lang="en-US" sz="3200" dirty="0"/>
          </a:p>
          <a:p>
            <a:pPr lvl="0"/>
            <a:r>
              <a:rPr lang="en-US" sz="3200" dirty="0" smtClean="0"/>
              <a:t>b. </a:t>
            </a:r>
            <a:r>
              <a:rPr lang="en-US" sz="3200" dirty="0" err="1" smtClean="0"/>
              <a:t>Nagsisilbi</a:t>
            </a:r>
            <a:r>
              <a:rPr lang="en-US" sz="3200" dirty="0" smtClean="0"/>
              <a:t> </a:t>
            </a:r>
            <a:r>
              <a:rPr lang="en-US" sz="3200" dirty="0" err="1"/>
              <a:t>itong</a:t>
            </a:r>
            <a:r>
              <a:rPr lang="en-US" sz="3200" dirty="0"/>
              <a:t> </a:t>
            </a:r>
            <a:r>
              <a:rPr lang="en-US" sz="3200" dirty="0" err="1"/>
              <a:t>daluyan</a:t>
            </a:r>
            <a:r>
              <a:rPr lang="en-US" sz="3200" dirty="0"/>
              <a:t> </a:t>
            </a:r>
            <a:r>
              <a:rPr lang="en-US" sz="3200" dirty="0" err="1"/>
              <a:t>ng</a:t>
            </a:r>
            <a:r>
              <a:rPr lang="en-US" sz="3200" dirty="0"/>
              <a:t> </a:t>
            </a:r>
            <a:r>
              <a:rPr lang="en-US" sz="3200" dirty="0" err="1"/>
              <a:t>kultura</a:t>
            </a:r>
            <a:r>
              <a:rPr lang="en-US" sz="3200" dirty="0"/>
              <a:t> at </a:t>
            </a:r>
            <a:r>
              <a:rPr lang="en-US" sz="3200" dirty="0" err="1"/>
              <a:t>at</a:t>
            </a:r>
            <a:r>
              <a:rPr lang="en-US" sz="3200" dirty="0"/>
              <a:t> </a:t>
            </a:r>
            <a:r>
              <a:rPr lang="en-US" sz="3200" dirty="0" err="1"/>
              <a:t>pagpapalitang</a:t>
            </a:r>
            <a:r>
              <a:rPr lang="en-US" sz="3200" dirty="0"/>
              <a:t> </a:t>
            </a:r>
            <a:r>
              <a:rPr lang="en-US" sz="3200" dirty="0" err="1"/>
              <a:t>kultural</a:t>
            </a:r>
            <a:r>
              <a:rPr lang="en-US" sz="3200" dirty="0"/>
              <a:t> </a:t>
            </a:r>
            <a:r>
              <a:rPr lang="en-US" sz="3200" dirty="0" err="1"/>
              <a:t>ng</a:t>
            </a:r>
            <a:r>
              <a:rPr lang="en-US" sz="3200" dirty="0"/>
              <a:t> </a:t>
            </a:r>
            <a:r>
              <a:rPr lang="en-US" sz="3200" dirty="0" err="1"/>
              <a:t>mga</a:t>
            </a:r>
            <a:r>
              <a:rPr lang="en-US" sz="3200" dirty="0"/>
              <a:t> </a:t>
            </a:r>
            <a:r>
              <a:rPr lang="en-US" sz="3200" dirty="0" err="1"/>
              <a:t>bansa</a:t>
            </a:r>
            <a:r>
              <a:rPr lang="en-US" sz="3200" dirty="0"/>
              <a:t> </a:t>
            </a:r>
          </a:p>
          <a:p>
            <a:pPr lvl="0"/>
            <a:r>
              <a:rPr lang="en-US" sz="3200" dirty="0" smtClean="0"/>
              <a:t>c. </a:t>
            </a:r>
            <a:r>
              <a:rPr lang="en-US" sz="3200" dirty="0" err="1" smtClean="0"/>
              <a:t>Maaring</a:t>
            </a:r>
            <a:r>
              <a:rPr lang="en-US" sz="3200" dirty="0" smtClean="0"/>
              <a:t> </a:t>
            </a:r>
            <a:r>
              <a:rPr lang="en-US" sz="3200" dirty="0" err="1"/>
              <a:t>lumaki</a:t>
            </a:r>
            <a:r>
              <a:rPr lang="en-US" sz="3200" dirty="0"/>
              <a:t> </a:t>
            </a:r>
            <a:r>
              <a:rPr lang="en-US" sz="3200" dirty="0" err="1"/>
              <a:t>ang</a:t>
            </a:r>
            <a:r>
              <a:rPr lang="en-US" sz="3200" dirty="0"/>
              <a:t> </a:t>
            </a:r>
            <a:r>
              <a:rPr lang="en-US" sz="3200" dirty="0" err="1"/>
              <a:t>kita</a:t>
            </a:r>
            <a:r>
              <a:rPr lang="en-US" sz="3200" dirty="0"/>
              <a:t> </a:t>
            </a:r>
            <a:r>
              <a:rPr lang="en-US" sz="3200" dirty="0" err="1"/>
              <a:t>sa</a:t>
            </a:r>
            <a:r>
              <a:rPr lang="en-US" sz="3200" dirty="0"/>
              <a:t> </a:t>
            </a:r>
            <a:r>
              <a:rPr lang="en-US" sz="3200" dirty="0" err="1"/>
              <a:t>mga</a:t>
            </a:r>
            <a:r>
              <a:rPr lang="en-US" sz="3200" dirty="0"/>
              <a:t> </a:t>
            </a:r>
            <a:r>
              <a:rPr lang="en-US" sz="3200" dirty="0" err="1"/>
              <a:t>usaping</a:t>
            </a:r>
            <a:r>
              <a:rPr lang="en-US" sz="3200" dirty="0"/>
              <a:t> block market</a:t>
            </a:r>
          </a:p>
          <a:p>
            <a:pPr lvl="0"/>
            <a:r>
              <a:rPr lang="en-US" sz="3200" dirty="0" smtClean="0"/>
              <a:t>d. Sa </a:t>
            </a:r>
            <a:r>
              <a:rPr lang="en-US" sz="3200" dirty="0" err="1"/>
              <a:t>pamamagitan</a:t>
            </a:r>
            <a:r>
              <a:rPr lang="en-US" sz="3200" dirty="0"/>
              <a:t> </a:t>
            </a:r>
            <a:r>
              <a:rPr lang="en-US" sz="3200" dirty="0" err="1"/>
              <a:t>nito</a:t>
            </a:r>
            <a:r>
              <a:rPr lang="en-US" sz="3200" dirty="0"/>
              <a:t> </a:t>
            </a:r>
            <a:r>
              <a:rPr lang="en-US" sz="3200" dirty="0" err="1"/>
              <a:t>nababatid</a:t>
            </a:r>
            <a:r>
              <a:rPr lang="en-US" sz="3200" dirty="0"/>
              <a:t> </a:t>
            </a:r>
            <a:r>
              <a:rPr lang="en-US" sz="3200" dirty="0" err="1"/>
              <a:t>ang</a:t>
            </a:r>
            <a:r>
              <a:rPr lang="en-US" sz="3200" dirty="0"/>
              <a:t> </a:t>
            </a:r>
            <a:r>
              <a:rPr lang="en-US" sz="3200" dirty="0" err="1"/>
              <a:t>mga</a:t>
            </a:r>
            <a:r>
              <a:rPr lang="en-US" sz="3200" dirty="0"/>
              <a:t> </a:t>
            </a:r>
            <a:r>
              <a:rPr lang="en-US" sz="3200" dirty="0" err="1"/>
              <a:t>bansang</a:t>
            </a:r>
            <a:r>
              <a:rPr lang="en-US" sz="3200" dirty="0"/>
              <a:t> </a:t>
            </a:r>
            <a:r>
              <a:rPr lang="en-US" sz="3200" dirty="0" err="1"/>
              <a:t>palaasa</a:t>
            </a:r>
            <a:endParaRPr lang="en-US" sz="3200" dirty="0"/>
          </a:p>
          <a:p>
            <a:pPr lvl="0"/>
            <a:endParaRPr lang="en-US" sz="32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dirty="0">
                <a:solidFill>
                  <a:srgbClr val="FF0000"/>
                </a:solidFill>
              </a:rPr>
              <a:t>B</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ox(i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ox(in)">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4038600"/>
          </a:xfrm>
          <a:prstGeom prst="rect">
            <a:avLst/>
          </a:prstGeom>
        </p:spPr>
        <p:txBody>
          <a:bodyPr>
            <a:noAutofit/>
          </a:bodyPr>
          <a:lstStyle/>
          <a:p>
            <a:pPr lvl="0"/>
            <a:r>
              <a:rPr lang="en-US" sz="4000" dirty="0" err="1"/>
              <a:t>Bakit</a:t>
            </a:r>
            <a:r>
              <a:rPr lang="en-US" sz="4000" dirty="0"/>
              <a:t> </a:t>
            </a:r>
            <a:r>
              <a:rPr lang="en-US" sz="4000" dirty="0" err="1"/>
              <a:t>muling</a:t>
            </a:r>
            <a:r>
              <a:rPr lang="en-US" sz="4000" dirty="0"/>
              <a:t> </a:t>
            </a:r>
            <a:r>
              <a:rPr lang="en-US" sz="4000" dirty="0" err="1"/>
              <a:t>nabuo</a:t>
            </a:r>
            <a:r>
              <a:rPr lang="en-US" sz="4000" dirty="0"/>
              <a:t> </a:t>
            </a:r>
            <a:r>
              <a:rPr lang="en-US" sz="4000" dirty="0" err="1"/>
              <a:t>ang</a:t>
            </a:r>
            <a:r>
              <a:rPr lang="en-US" sz="4000" dirty="0"/>
              <a:t> </a:t>
            </a:r>
            <a:r>
              <a:rPr lang="en-US" sz="4000" dirty="0" err="1"/>
              <a:t>bansang</a:t>
            </a:r>
            <a:r>
              <a:rPr lang="en-US" sz="4000" dirty="0"/>
              <a:t> Israel</a:t>
            </a:r>
            <a:r>
              <a:rPr lang="en-US" sz="4000" dirty="0" smtClean="0"/>
              <a:t>?</a:t>
            </a:r>
          </a:p>
          <a:p>
            <a:pPr lvl="0"/>
            <a:endParaRPr lang="en-US" sz="4000" dirty="0"/>
          </a:p>
          <a:p>
            <a:pPr lvl="0"/>
            <a:r>
              <a:rPr lang="en-US" sz="4000" dirty="0" smtClean="0"/>
              <a:t>a. </a:t>
            </a:r>
            <a:r>
              <a:rPr lang="en-US" sz="4000" dirty="0" err="1" smtClean="0"/>
              <a:t>Dahil</a:t>
            </a:r>
            <a:r>
              <a:rPr lang="en-US" sz="4000" dirty="0" smtClean="0"/>
              <a:t> </a:t>
            </a:r>
            <a:r>
              <a:rPr lang="en-US" sz="4000" dirty="0" err="1"/>
              <a:t>sa</a:t>
            </a:r>
            <a:r>
              <a:rPr lang="en-US" sz="4000" dirty="0"/>
              <a:t> </a:t>
            </a:r>
            <a:r>
              <a:rPr lang="en-US" sz="4000" dirty="0" err="1"/>
              <a:t>layuning</a:t>
            </a:r>
            <a:r>
              <a:rPr lang="en-US" sz="4000" dirty="0"/>
              <a:t> </a:t>
            </a:r>
            <a:r>
              <a:rPr lang="en-US" sz="4000" dirty="0" err="1"/>
              <a:t>lumakas</a:t>
            </a:r>
            <a:r>
              <a:rPr lang="en-US" sz="4000" dirty="0"/>
              <a:t> </a:t>
            </a:r>
            <a:r>
              <a:rPr lang="en-US" sz="4000" dirty="0" err="1"/>
              <a:t>ang</a:t>
            </a:r>
            <a:r>
              <a:rPr lang="en-US" sz="4000" dirty="0"/>
              <a:t> Judaism</a:t>
            </a:r>
          </a:p>
          <a:p>
            <a:pPr lvl="0"/>
            <a:r>
              <a:rPr lang="en-US" sz="4000" dirty="0" smtClean="0"/>
              <a:t>b. Sa </a:t>
            </a:r>
            <a:r>
              <a:rPr lang="en-US" sz="4000" dirty="0" err="1"/>
              <a:t>kagustuhang</a:t>
            </a:r>
            <a:r>
              <a:rPr lang="en-US" sz="4000" dirty="0"/>
              <a:t> </a:t>
            </a:r>
            <a:r>
              <a:rPr lang="en-US" sz="4000" dirty="0" err="1"/>
              <a:t>magsama-samang</a:t>
            </a:r>
            <a:r>
              <a:rPr lang="en-US" sz="4000" dirty="0"/>
              <a:t> </a:t>
            </a:r>
            <a:r>
              <a:rPr lang="en-US" sz="4000" dirty="0" err="1"/>
              <a:t>muli</a:t>
            </a:r>
            <a:r>
              <a:rPr lang="en-US" sz="4000" dirty="0"/>
              <a:t> </a:t>
            </a:r>
            <a:r>
              <a:rPr lang="en-US" sz="4000" dirty="0" err="1"/>
              <a:t>ng</a:t>
            </a:r>
            <a:r>
              <a:rPr lang="en-US" sz="4000" dirty="0"/>
              <a:t> </a:t>
            </a:r>
            <a:r>
              <a:rPr lang="en-US" sz="4000" dirty="0" err="1"/>
              <a:t>mga</a:t>
            </a:r>
            <a:r>
              <a:rPr lang="en-US" sz="4000" dirty="0"/>
              <a:t> </a:t>
            </a:r>
            <a:r>
              <a:rPr lang="en-US" sz="4000" dirty="0" err="1"/>
              <a:t>Hudyo</a:t>
            </a:r>
            <a:endParaRPr lang="en-US" sz="4000" dirty="0"/>
          </a:p>
          <a:p>
            <a:pPr lvl="0"/>
            <a:r>
              <a:rPr lang="en-US" sz="4000" dirty="0" smtClean="0"/>
              <a:t>c. </a:t>
            </a:r>
            <a:r>
              <a:rPr lang="en-US" sz="4000" dirty="0" err="1" smtClean="0"/>
              <a:t>Upang</a:t>
            </a:r>
            <a:r>
              <a:rPr lang="en-US" sz="4000" dirty="0" smtClean="0"/>
              <a:t> </a:t>
            </a:r>
            <a:r>
              <a:rPr lang="en-US" sz="4000" dirty="0" err="1"/>
              <a:t>matamo</a:t>
            </a:r>
            <a:r>
              <a:rPr lang="en-US" sz="4000" dirty="0"/>
              <a:t> </a:t>
            </a:r>
            <a:r>
              <a:rPr lang="en-US" sz="4000" dirty="0" err="1"/>
              <a:t>ang</a:t>
            </a:r>
            <a:r>
              <a:rPr lang="en-US" sz="4000" dirty="0"/>
              <a:t> </a:t>
            </a:r>
            <a:r>
              <a:rPr lang="en-US" sz="4000" dirty="0" err="1"/>
              <a:t>kanilang</a:t>
            </a:r>
            <a:r>
              <a:rPr lang="en-US" sz="4000" dirty="0"/>
              <a:t> </a:t>
            </a:r>
            <a:r>
              <a:rPr lang="en-US" sz="4000" dirty="0" err="1"/>
              <a:t>kaligtasan</a:t>
            </a:r>
            <a:endParaRPr lang="en-US" sz="4000" dirty="0"/>
          </a:p>
          <a:p>
            <a:pPr lvl="0"/>
            <a:r>
              <a:rPr lang="en-US" sz="4000" dirty="0" smtClean="0"/>
              <a:t>d. </a:t>
            </a:r>
            <a:r>
              <a:rPr lang="en-US" sz="4000" dirty="0" err="1" smtClean="0"/>
              <a:t>Dahil</a:t>
            </a:r>
            <a:r>
              <a:rPr lang="en-US" sz="4000" dirty="0" smtClean="0"/>
              <a:t> </a:t>
            </a:r>
            <a:r>
              <a:rPr lang="en-US" sz="4000" dirty="0" err="1"/>
              <a:t>sa</a:t>
            </a:r>
            <a:r>
              <a:rPr lang="en-US" sz="4000" dirty="0"/>
              <a:t> </a:t>
            </a:r>
            <a:r>
              <a:rPr lang="en-US" sz="4000" dirty="0" err="1"/>
              <a:t>pananakop</a:t>
            </a:r>
            <a:r>
              <a:rPr lang="en-US" sz="4000" dirty="0"/>
              <a:t> </a:t>
            </a:r>
            <a:r>
              <a:rPr lang="en-US" sz="4000" dirty="0" err="1"/>
              <a:t>ng</a:t>
            </a:r>
            <a:r>
              <a:rPr lang="en-US" sz="4000" dirty="0"/>
              <a:t> </a:t>
            </a:r>
            <a:r>
              <a:rPr lang="en-US" sz="4000" dirty="0" err="1"/>
              <a:t>ibang</a:t>
            </a:r>
            <a:r>
              <a:rPr lang="en-US" sz="4000" dirty="0"/>
              <a:t> </a:t>
            </a:r>
            <a:r>
              <a:rPr lang="en-US" sz="4000" dirty="0" err="1"/>
              <a:t>lupain</a:t>
            </a:r>
            <a:endParaRPr lang="en-US" sz="4000" dirty="0"/>
          </a:p>
          <a:p>
            <a:pPr lvl="0"/>
            <a:endParaRPr lang="en-US" sz="4000" dirty="0"/>
          </a:p>
          <a:p>
            <a:pPr lvl="0"/>
            <a:endParaRPr lang="en-US" sz="4000" dirty="0"/>
          </a:p>
        </p:txBody>
      </p:sp>
      <p:sp>
        <p:nvSpPr>
          <p:cNvPr id="3" name="Content Placeholder 2"/>
          <p:cNvSpPr txBox="1">
            <a:spLocks/>
          </p:cNvSpPr>
          <p:nvPr/>
        </p:nvSpPr>
        <p:spPr>
          <a:xfrm>
            <a:off x="3733800" y="53340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dirty="0">
                <a:solidFill>
                  <a:srgbClr val="FF0000"/>
                </a:solidFill>
              </a:rPr>
              <a:t>B</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ox(i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ox(in)">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4495800"/>
          </a:xfrm>
          <a:prstGeom prst="rect">
            <a:avLst/>
          </a:prstGeom>
        </p:spPr>
        <p:txBody>
          <a:bodyPr>
            <a:noAutofit/>
          </a:bodyPr>
          <a:lstStyle/>
          <a:p>
            <a:pPr lvl="0"/>
            <a:r>
              <a:rPr lang="en-US" sz="4000" dirty="0" err="1" smtClean="0"/>
              <a:t>Mga</a:t>
            </a:r>
            <a:r>
              <a:rPr lang="en-US" sz="4000" dirty="0" smtClean="0"/>
              <a:t> </a:t>
            </a:r>
            <a:r>
              <a:rPr lang="en-US" sz="4000" dirty="0" err="1" smtClean="0"/>
              <a:t>sundalong</a:t>
            </a:r>
            <a:r>
              <a:rPr lang="en-US" sz="4000" dirty="0" smtClean="0"/>
              <a:t> </a:t>
            </a:r>
            <a:r>
              <a:rPr lang="en-US" sz="4000" dirty="0"/>
              <a:t>Indian </a:t>
            </a:r>
            <a:r>
              <a:rPr lang="en-US" sz="4000" dirty="0" err="1"/>
              <a:t>sa</a:t>
            </a:r>
            <a:r>
              <a:rPr lang="en-US" sz="4000" dirty="0"/>
              <a:t> </a:t>
            </a:r>
            <a:r>
              <a:rPr lang="en-US" sz="4000" dirty="0" err="1"/>
              <a:t>hukbong</a:t>
            </a:r>
            <a:r>
              <a:rPr lang="en-US" sz="4000" dirty="0"/>
              <a:t> </a:t>
            </a:r>
            <a:r>
              <a:rPr lang="en-US" sz="4000" dirty="0" err="1"/>
              <a:t>kolonyal</a:t>
            </a:r>
            <a:r>
              <a:rPr lang="en-US" sz="4000" dirty="0"/>
              <a:t> </a:t>
            </a:r>
            <a:r>
              <a:rPr lang="en-US" sz="4000" dirty="0" err="1"/>
              <a:t>ng</a:t>
            </a:r>
            <a:r>
              <a:rPr lang="en-US" sz="4000" dirty="0"/>
              <a:t> England </a:t>
            </a:r>
            <a:r>
              <a:rPr lang="en-US" sz="4000" dirty="0" err="1"/>
              <a:t>sa</a:t>
            </a:r>
            <a:r>
              <a:rPr lang="en-US" sz="4000" dirty="0"/>
              <a:t> India </a:t>
            </a:r>
            <a:r>
              <a:rPr lang="en-US" sz="4000" dirty="0" err="1" smtClean="0"/>
              <a:t>na</a:t>
            </a:r>
            <a:r>
              <a:rPr lang="en-US" sz="4000" dirty="0" smtClean="0"/>
              <a:t> </a:t>
            </a:r>
            <a:r>
              <a:rPr lang="en-US" sz="4000" dirty="0"/>
              <a:t>nag-</a:t>
            </a:r>
            <a:r>
              <a:rPr lang="en-US" sz="4000" dirty="0" err="1"/>
              <a:t>alsa</a:t>
            </a:r>
            <a:r>
              <a:rPr lang="en-US" sz="4000" dirty="0"/>
              <a:t> </a:t>
            </a:r>
            <a:r>
              <a:rPr lang="en-US" sz="4000" dirty="0" err="1"/>
              <a:t>noong</a:t>
            </a:r>
            <a:r>
              <a:rPr lang="en-US" sz="4000" dirty="0"/>
              <a:t> </a:t>
            </a:r>
            <a:r>
              <a:rPr lang="en-US" sz="4000" dirty="0" smtClean="0"/>
              <a:t>1857</a:t>
            </a:r>
          </a:p>
          <a:p>
            <a:pPr lvl="0"/>
            <a:endParaRPr lang="en-US" sz="4000" dirty="0"/>
          </a:p>
          <a:p>
            <a:pPr lvl="0"/>
            <a:r>
              <a:rPr lang="en-US" sz="4000" dirty="0" smtClean="0"/>
              <a:t>a. English </a:t>
            </a:r>
            <a:r>
              <a:rPr lang="en-US" sz="4000" dirty="0"/>
              <a:t>East India Company	c. </a:t>
            </a:r>
            <a:r>
              <a:rPr lang="en-US" sz="4000" dirty="0" err="1"/>
              <a:t>Sepoy</a:t>
            </a:r>
            <a:endParaRPr lang="en-US" sz="4000" dirty="0"/>
          </a:p>
          <a:p>
            <a:pPr lvl="0"/>
            <a:r>
              <a:rPr lang="en-US" sz="4000" dirty="0" smtClean="0"/>
              <a:t>b. White </a:t>
            </a:r>
            <a:r>
              <a:rPr lang="en-US" sz="4000" dirty="0"/>
              <a:t>Man				</a:t>
            </a:r>
            <a:r>
              <a:rPr lang="en-US" sz="4000" dirty="0" smtClean="0"/>
              <a:t>       d. Viceroy</a:t>
            </a:r>
            <a:endParaRPr lang="en-US" sz="4000" dirty="0"/>
          </a:p>
          <a:p>
            <a:pPr lvl="0"/>
            <a:endParaRPr lang="en-US" sz="4000" dirty="0"/>
          </a:p>
          <a:p>
            <a:pPr lvl="0"/>
            <a:endParaRPr lang="en-US" sz="4000" dirty="0"/>
          </a:p>
        </p:txBody>
      </p:sp>
      <p:sp>
        <p:nvSpPr>
          <p:cNvPr id="3" name="Content Placeholder 2"/>
          <p:cNvSpPr txBox="1">
            <a:spLocks/>
          </p:cNvSpPr>
          <p:nvPr/>
        </p:nvSpPr>
        <p:spPr>
          <a:xfrm>
            <a:off x="3733800" y="53340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noProof="0" dirty="0" smtClean="0">
                <a:solidFill>
                  <a:srgbClr val="FF0000"/>
                </a:solidFill>
              </a:rPr>
              <a:t>C</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5638800"/>
          </a:xfrm>
          <a:prstGeom prst="rect">
            <a:avLst/>
          </a:prstGeom>
        </p:spPr>
        <p:txBody>
          <a:bodyPr>
            <a:noAutofit/>
          </a:bodyPr>
          <a:lstStyle/>
          <a:p>
            <a:pPr lvl="0"/>
            <a:r>
              <a:rPr lang="en-US" sz="4000" dirty="0" err="1"/>
              <a:t>Isang</a:t>
            </a:r>
            <a:r>
              <a:rPr lang="en-US" sz="4000" dirty="0"/>
              <a:t> </a:t>
            </a:r>
            <a:r>
              <a:rPr lang="en-US" sz="4000" dirty="0" err="1"/>
              <a:t>panibagong</a:t>
            </a:r>
            <a:r>
              <a:rPr lang="en-US" sz="4000" dirty="0"/>
              <a:t> </a:t>
            </a:r>
            <a:r>
              <a:rPr lang="en-US" sz="4000" dirty="0" err="1"/>
              <a:t>opisina</a:t>
            </a:r>
            <a:r>
              <a:rPr lang="en-US" sz="4000" dirty="0"/>
              <a:t> </a:t>
            </a:r>
            <a:r>
              <a:rPr lang="en-US" sz="4000" dirty="0" err="1"/>
              <a:t>sa</a:t>
            </a:r>
            <a:r>
              <a:rPr lang="en-US" sz="4000" dirty="0"/>
              <a:t> </a:t>
            </a:r>
            <a:r>
              <a:rPr lang="en-US" sz="4000" dirty="0" err="1"/>
              <a:t>gabinete</a:t>
            </a:r>
            <a:r>
              <a:rPr lang="en-US" sz="4000" dirty="0"/>
              <a:t> </a:t>
            </a:r>
            <a:r>
              <a:rPr lang="en-US" sz="4000" dirty="0" err="1"/>
              <a:t>ang</a:t>
            </a:r>
            <a:r>
              <a:rPr lang="en-US" sz="4000" dirty="0"/>
              <a:t> </a:t>
            </a:r>
            <a:r>
              <a:rPr lang="en-US" sz="4000" dirty="0" err="1"/>
              <a:t>nilikha</a:t>
            </a:r>
            <a:r>
              <a:rPr lang="en-US" sz="4000" dirty="0"/>
              <a:t> </a:t>
            </a:r>
            <a:r>
              <a:rPr lang="en-US" sz="4000" dirty="0" err="1"/>
              <a:t>upang</a:t>
            </a:r>
            <a:r>
              <a:rPr lang="en-US" sz="4000" dirty="0"/>
              <a:t> </a:t>
            </a:r>
            <a:r>
              <a:rPr lang="en-US" sz="4000" dirty="0" err="1"/>
              <a:t>magsilbing</a:t>
            </a:r>
            <a:r>
              <a:rPr lang="en-US" sz="4000" dirty="0"/>
              <a:t> </a:t>
            </a:r>
            <a:r>
              <a:rPr lang="en-US" sz="4000" dirty="0" err="1"/>
              <a:t>tagapayo</a:t>
            </a:r>
            <a:r>
              <a:rPr lang="en-US" sz="4000" dirty="0"/>
              <a:t> </a:t>
            </a:r>
            <a:r>
              <a:rPr lang="en-US" sz="4000" dirty="0" err="1"/>
              <a:t>sa</a:t>
            </a:r>
            <a:r>
              <a:rPr lang="en-US" sz="4000" dirty="0"/>
              <a:t> </a:t>
            </a:r>
            <a:r>
              <a:rPr lang="en-US" sz="4000" dirty="0" err="1"/>
              <a:t>mga</a:t>
            </a:r>
            <a:r>
              <a:rPr lang="en-US" sz="4000" dirty="0"/>
              <a:t> </a:t>
            </a:r>
            <a:r>
              <a:rPr lang="en-US" sz="4000" dirty="0" err="1"/>
              <a:t>usapin</a:t>
            </a:r>
            <a:r>
              <a:rPr lang="en-US" sz="4000" dirty="0"/>
              <a:t> </a:t>
            </a:r>
            <a:r>
              <a:rPr lang="en-US" sz="4000" dirty="0" err="1"/>
              <a:t>tungkol</a:t>
            </a:r>
            <a:r>
              <a:rPr lang="en-US" sz="4000" dirty="0"/>
              <a:t> </a:t>
            </a:r>
            <a:r>
              <a:rPr lang="en-US" sz="4000" dirty="0" err="1"/>
              <a:t>sa</a:t>
            </a:r>
            <a:r>
              <a:rPr lang="en-US" sz="4000" dirty="0"/>
              <a:t> India. </a:t>
            </a:r>
            <a:r>
              <a:rPr lang="en-US" sz="4000" dirty="0" err="1"/>
              <a:t>Ano</a:t>
            </a:r>
            <a:r>
              <a:rPr lang="en-US" sz="4000" dirty="0"/>
              <a:t> </a:t>
            </a:r>
            <a:r>
              <a:rPr lang="en-US" sz="4000" dirty="0" err="1"/>
              <a:t>ang</a:t>
            </a:r>
            <a:r>
              <a:rPr lang="en-US" sz="4000" dirty="0"/>
              <a:t> </a:t>
            </a:r>
            <a:r>
              <a:rPr lang="en-US" sz="4000" dirty="0" err="1"/>
              <a:t>itinawag</a:t>
            </a:r>
            <a:r>
              <a:rPr lang="en-US" sz="4000" dirty="0"/>
              <a:t> </a:t>
            </a:r>
            <a:r>
              <a:rPr lang="en-US" sz="4000" dirty="0" err="1"/>
              <a:t>sa</a:t>
            </a:r>
            <a:r>
              <a:rPr lang="en-US" sz="4000" dirty="0"/>
              <a:t> </a:t>
            </a:r>
            <a:r>
              <a:rPr lang="en-US" sz="4000" dirty="0" err="1"/>
              <a:t>bagong</a:t>
            </a:r>
            <a:r>
              <a:rPr lang="en-US" sz="4000" dirty="0"/>
              <a:t> </a:t>
            </a:r>
            <a:r>
              <a:rPr lang="en-US" sz="4000" dirty="0" err="1"/>
              <a:t>katungkulan</a:t>
            </a:r>
            <a:r>
              <a:rPr lang="en-US" sz="4000" dirty="0" smtClean="0"/>
              <a:t>?</a:t>
            </a:r>
          </a:p>
          <a:p>
            <a:pPr lvl="0"/>
            <a:endParaRPr lang="en-US" sz="4000" dirty="0"/>
          </a:p>
          <a:p>
            <a:pPr marL="742950" lvl="0" indent="-742950">
              <a:buAutoNum type="alphaLcPeriod"/>
            </a:pPr>
            <a:r>
              <a:rPr lang="en-US" sz="4000" dirty="0" smtClean="0"/>
              <a:t>British </a:t>
            </a:r>
            <a:r>
              <a:rPr lang="en-US" sz="4000" dirty="0"/>
              <a:t>resident    			</a:t>
            </a:r>
          </a:p>
          <a:p>
            <a:pPr marL="742950" lvl="0" indent="-742950">
              <a:buAutoNum type="alphaLcPeriod"/>
            </a:pPr>
            <a:r>
              <a:rPr lang="en-US" sz="4000" dirty="0" smtClean="0"/>
              <a:t>Cartridge    </a:t>
            </a:r>
            <a:endParaRPr lang="en-US" sz="4000" dirty="0"/>
          </a:p>
          <a:p>
            <a:pPr marL="742950" indent="-742950">
              <a:buAutoNum type="alphaLcPeriod" startAt="3"/>
            </a:pPr>
            <a:r>
              <a:rPr lang="en-US" sz="4000" dirty="0" smtClean="0"/>
              <a:t>Dependent </a:t>
            </a:r>
            <a:r>
              <a:rPr lang="en-US" sz="4000" dirty="0"/>
              <a:t>Relations  	</a:t>
            </a:r>
            <a:endParaRPr lang="en-US" sz="4000" dirty="0" smtClean="0"/>
          </a:p>
          <a:p>
            <a:pPr marL="742950" indent="-742950">
              <a:buAutoNum type="alphaLcPeriod" startAt="3"/>
            </a:pPr>
            <a:r>
              <a:rPr lang="en-US" sz="4000" dirty="0" smtClean="0"/>
              <a:t>Secretary </a:t>
            </a:r>
            <a:r>
              <a:rPr lang="en-US" sz="4000" dirty="0"/>
              <a:t>of State for India</a:t>
            </a:r>
          </a:p>
          <a:p>
            <a:pPr lvl="0"/>
            <a:endParaRPr lang="en-US" sz="40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dirty="0">
                <a:solidFill>
                  <a:srgbClr val="FF0000"/>
                </a:solidFill>
              </a:rPr>
              <a:t>D</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5638800"/>
          </a:xfrm>
          <a:prstGeom prst="rect">
            <a:avLst/>
          </a:prstGeom>
        </p:spPr>
        <p:txBody>
          <a:bodyPr>
            <a:noAutofit/>
          </a:bodyPr>
          <a:lstStyle/>
          <a:p>
            <a:pPr lvl="0"/>
            <a:r>
              <a:rPr lang="en-US" sz="4000" dirty="0" err="1" smtClean="0"/>
              <a:t>Ang</a:t>
            </a:r>
            <a:r>
              <a:rPr lang="en-US" sz="4000" dirty="0" smtClean="0"/>
              <a:t> </a:t>
            </a:r>
            <a:r>
              <a:rPr lang="en-US" sz="4000" dirty="0" err="1" smtClean="0"/>
              <a:t>pangangailangan</a:t>
            </a:r>
            <a:r>
              <a:rPr lang="en-US" sz="4000" dirty="0" smtClean="0"/>
              <a:t> </a:t>
            </a:r>
            <a:r>
              <a:rPr lang="en-US" sz="4000" dirty="0" err="1" smtClean="0"/>
              <a:t>ng</a:t>
            </a:r>
            <a:r>
              <a:rPr lang="en-US" sz="4000" dirty="0" smtClean="0"/>
              <a:t> </a:t>
            </a:r>
            <a:r>
              <a:rPr lang="en-US" sz="4000" dirty="0" err="1" smtClean="0"/>
              <a:t>mga</a:t>
            </a:r>
            <a:r>
              <a:rPr lang="en-US" sz="4000" dirty="0" smtClean="0"/>
              <a:t> </a:t>
            </a:r>
            <a:r>
              <a:rPr lang="en-US" sz="4000" dirty="0" err="1" smtClean="0"/>
              <a:t>Kanluranin</a:t>
            </a:r>
            <a:r>
              <a:rPr lang="en-US" sz="4000" dirty="0" smtClean="0"/>
              <a:t> </a:t>
            </a:r>
            <a:r>
              <a:rPr lang="en-US" sz="4000" dirty="0" err="1" smtClean="0"/>
              <a:t>sa</a:t>
            </a:r>
            <a:r>
              <a:rPr lang="en-US" sz="4000" dirty="0" smtClean="0"/>
              <a:t> </a:t>
            </a:r>
            <a:r>
              <a:rPr lang="en-US" sz="4000" dirty="0" err="1" smtClean="0"/>
              <a:t>mga</a:t>
            </a:r>
            <a:r>
              <a:rPr lang="en-US" sz="4000" dirty="0" smtClean="0"/>
              <a:t> </a:t>
            </a:r>
            <a:r>
              <a:rPr lang="en-US" sz="4000" dirty="0" err="1" smtClean="0"/>
              <a:t>hilaw</a:t>
            </a:r>
            <a:r>
              <a:rPr lang="en-US" sz="4000" dirty="0" smtClean="0"/>
              <a:t> </a:t>
            </a:r>
            <a:r>
              <a:rPr lang="en-US" sz="4000" dirty="0" err="1" smtClean="0"/>
              <a:t>na</a:t>
            </a:r>
            <a:r>
              <a:rPr lang="en-US" sz="4000" dirty="0" smtClean="0"/>
              <a:t> </a:t>
            </a:r>
            <a:r>
              <a:rPr lang="en-US" sz="4000" dirty="0" err="1" smtClean="0"/>
              <a:t>materyales</a:t>
            </a:r>
            <a:r>
              <a:rPr lang="en-US" sz="4000" dirty="0" smtClean="0"/>
              <a:t>   ay </a:t>
            </a:r>
            <a:r>
              <a:rPr lang="en-US" sz="4000" dirty="0" err="1" smtClean="0"/>
              <a:t>bunga</a:t>
            </a:r>
            <a:r>
              <a:rPr lang="en-US" sz="4000" dirty="0" smtClean="0"/>
              <a:t> </a:t>
            </a:r>
            <a:r>
              <a:rPr lang="en-US" sz="4000" dirty="0" err="1" smtClean="0"/>
              <a:t>ng</a:t>
            </a:r>
            <a:r>
              <a:rPr lang="en-US" sz="4000" dirty="0" smtClean="0"/>
              <a:t> </a:t>
            </a:r>
            <a:r>
              <a:rPr lang="en-US" sz="4000" dirty="0" err="1" smtClean="0"/>
              <a:t>prinsipyong</a:t>
            </a:r>
            <a:r>
              <a:rPr lang="en-US" sz="4000" dirty="0" smtClean="0"/>
              <a:t> ___________________.</a:t>
            </a:r>
          </a:p>
          <a:p>
            <a:r>
              <a:rPr lang="en-US" sz="4000" dirty="0" smtClean="0"/>
              <a:t>	a. </a:t>
            </a:r>
            <a:r>
              <a:rPr lang="en-US" sz="4000" dirty="0" err="1" smtClean="0"/>
              <a:t>pamumuhunan</a:t>
            </a:r>
            <a:r>
              <a:rPr lang="en-US" sz="4000" dirty="0" smtClean="0"/>
              <a:t>	</a:t>
            </a:r>
          </a:p>
          <a:p>
            <a:r>
              <a:rPr lang="en-US" sz="4000" dirty="0" smtClean="0"/>
              <a:t>	b. white man’s burden			</a:t>
            </a:r>
          </a:p>
          <a:p>
            <a:r>
              <a:rPr lang="en-US" sz="4000" dirty="0" smtClean="0"/>
              <a:t>	</a:t>
            </a:r>
            <a:r>
              <a:rPr lang="en-US" sz="4000" dirty="0" err="1" smtClean="0"/>
              <a:t>c.industriyalisasyon</a:t>
            </a:r>
            <a:r>
              <a:rPr lang="en-US" sz="4000" dirty="0" smtClean="0"/>
              <a:t>	</a:t>
            </a:r>
          </a:p>
          <a:p>
            <a:r>
              <a:rPr lang="en-US" sz="4000" dirty="0" smtClean="0"/>
              <a:t>	d. dependent relations</a:t>
            </a:r>
            <a:endParaRPr lang="en-US" sz="4000" dirty="0"/>
          </a:p>
          <a:p>
            <a:pPr lvl="0"/>
            <a:endParaRPr lang="en-US" sz="40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C</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6172200"/>
          </a:xfrm>
          <a:prstGeom prst="rect">
            <a:avLst/>
          </a:prstGeom>
        </p:spPr>
        <p:txBody>
          <a:bodyPr>
            <a:noAutofit/>
          </a:bodyPr>
          <a:lstStyle/>
          <a:p>
            <a:pPr algn="just"/>
            <a:r>
              <a:rPr lang="en-US" sz="4000" dirty="0" err="1" smtClean="0"/>
              <a:t>Ang</a:t>
            </a:r>
            <a:r>
              <a:rPr lang="en-US" sz="4000" dirty="0" smtClean="0"/>
              <a:t> </a:t>
            </a:r>
            <a:r>
              <a:rPr lang="en-US" sz="4000" dirty="0" err="1" smtClean="0"/>
              <a:t>paligsahan</a:t>
            </a:r>
            <a:r>
              <a:rPr lang="en-US" sz="4000" dirty="0" smtClean="0"/>
              <a:t> </a:t>
            </a:r>
            <a:r>
              <a:rPr lang="en-US" sz="4000" dirty="0" err="1" smtClean="0"/>
              <a:t>ng</a:t>
            </a:r>
            <a:r>
              <a:rPr lang="en-US" sz="4000" dirty="0" smtClean="0"/>
              <a:t> </a:t>
            </a:r>
            <a:r>
              <a:rPr lang="en-US" sz="4000" dirty="0" err="1" smtClean="0"/>
              <a:t>mga</a:t>
            </a:r>
            <a:r>
              <a:rPr lang="en-US" sz="4000" dirty="0" smtClean="0"/>
              <a:t> </a:t>
            </a:r>
            <a:r>
              <a:rPr lang="en-US" sz="4000" dirty="0" err="1" smtClean="0"/>
              <a:t>Kanluranin</a:t>
            </a:r>
            <a:r>
              <a:rPr lang="en-US" sz="4000" dirty="0" smtClean="0"/>
              <a:t> </a:t>
            </a:r>
            <a:r>
              <a:rPr lang="en-US" sz="4000" dirty="0" err="1" smtClean="0"/>
              <a:t>sa</a:t>
            </a:r>
            <a:r>
              <a:rPr lang="en-US" sz="4000" dirty="0" smtClean="0"/>
              <a:t> </a:t>
            </a:r>
            <a:r>
              <a:rPr lang="en-US" sz="4000" dirty="0" err="1" smtClean="0"/>
              <a:t>pagpapayaman</a:t>
            </a:r>
            <a:r>
              <a:rPr lang="en-US" sz="4000" dirty="0" smtClean="0"/>
              <a:t> </a:t>
            </a:r>
            <a:r>
              <a:rPr lang="en-US" sz="4000" dirty="0" err="1" smtClean="0"/>
              <a:t>ng</a:t>
            </a:r>
            <a:r>
              <a:rPr lang="en-US" sz="4000" dirty="0" smtClean="0"/>
              <a:t> </a:t>
            </a:r>
            <a:r>
              <a:rPr lang="en-US" sz="4000" dirty="0" err="1" smtClean="0"/>
              <a:t>kanilang</a:t>
            </a:r>
            <a:r>
              <a:rPr lang="en-US" sz="4000" dirty="0" smtClean="0"/>
              <a:t> </a:t>
            </a:r>
            <a:r>
              <a:rPr lang="en-US" sz="4000" dirty="0" err="1" smtClean="0"/>
              <a:t>bansa</a:t>
            </a:r>
            <a:r>
              <a:rPr lang="en-US" sz="4000" dirty="0" smtClean="0"/>
              <a:t> at </a:t>
            </a:r>
            <a:r>
              <a:rPr lang="en-US" sz="4000" dirty="0" err="1" smtClean="0"/>
              <a:t>pagpapalakas</a:t>
            </a:r>
            <a:r>
              <a:rPr lang="en-US" sz="4000" dirty="0" smtClean="0"/>
              <a:t> </a:t>
            </a:r>
            <a:r>
              <a:rPr lang="en-US" sz="4000" dirty="0" err="1" smtClean="0"/>
              <a:t>ng</a:t>
            </a:r>
            <a:r>
              <a:rPr lang="en-US" sz="4000" dirty="0" smtClean="0"/>
              <a:t> </a:t>
            </a:r>
            <a:r>
              <a:rPr lang="en-US" sz="4000" dirty="0" err="1" smtClean="0"/>
              <a:t>kapangyarihan</a:t>
            </a:r>
            <a:r>
              <a:rPr lang="en-US" sz="4000" dirty="0" smtClean="0"/>
              <a:t> </a:t>
            </a:r>
            <a:r>
              <a:rPr lang="en-US" sz="4000" dirty="0" err="1" smtClean="0"/>
              <a:t>sa</a:t>
            </a:r>
            <a:r>
              <a:rPr lang="en-US" sz="4000" dirty="0" smtClean="0"/>
              <a:t> </a:t>
            </a:r>
            <a:r>
              <a:rPr lang="en-US" sz="4000" dirty="0" err="1" smtClean="0"/>
              <a:t>pamamagitan</a:t>
            </a:r>
            <a:r>
              <a:rPr lang="en-US" sz="4000" dirty="0" smtClean="0"/>
              <a:t> </a:t>
            </a:r>
            <a:r>
              <a:rPr lang="en-US" sz="4000" dirty="0" err="1" smtClean="0"/>
              <a:t>ng</a:t>
            </a:r>
            <a:r>
              <a:rPr lang="en-US" sz="4000" dirty="0" smtClean="0"/>
              <a:t> </a:t>
            </a:r>
            <a:r>
              <a:rPr lang="en-US" sz="4000" dirty="0" err="1" smtClean="0"/>
              <a:t>pagsakop</a:t>
            </a:r>
            <a:r>
              <a:rPr lang="en-US" sz="4000" dirty="0" smtClean="0"/>
              <a:t> </a:t>
            </a:r>
            <a:r>
              <a:rPr lang="en-US" sz="4000" dirty="0" err="1" smtClean="0"/>
              <a:t>ng</a:t>
            </a:r>
            <a:r>
              <a:rPr lang="en-US" sz="4000" dirty="0" smtClean="0"/>
              <a:t> </a:t>
            </a:r>
            <a:r>
              <a:rPr lang="en-US" sz="4000" dirty="0" err="1" smtClean="0"/>
              <a:t>mga</a:t>
            </a:r>
            <a:r>
              <a:rPr lang="en-US" sz="4000" dirty="0" smtClean="0"/>
              <a:t> </a:t>
            </a:r>
            <a:r>
              <a:rPr lang="en-US" sz="4000" dirty="0" err="1" smtClean="0"/>
              <a:t>bansang</a:t>
            </a:r>
            <a:r>
              <a:rPr lang="en-US" sz="4000" dirty="0" smtClean="0"/>
              <a:t> </a:t>
            </a:r>
            <a:r>
              <a:rPr lang="en-US" sz="4000" dirty="0" err="1" smtClean="0"/>
              <a:t>Asyano</a:t>
            </a:r>
            <a:r>
              <a:rPr lang="en-US" sz="4000" dirty="0" smtClean="0"/>
              <a:t> ay </a:t>
            </a:r>
            <a:r>
              <a:rPr lang="en-US" sz="4000" dirty="0" err="1" smtClean="0"/>
              <a:t>nagpatuloy</a:t>
            </a:r>
            <a:r>
              <a:rPr lang="en-US" sz="4000" dirty="0" smtClean="0"/>
              <a:t> </a:t>
            </a:r>
            <a:r>
              <a:rPr lang="en-US" sz="4000" dirty="0" err="1" smtClean="0"/>
              <a:t>sa</a:t>
            </a:r>
            <a:r>
              <a:rPr lang="en-US" sz="4000" dirty="0" smtClean="0"/>
              <a:t> ________________.</a:t>
            </a:r>
          </a:p>
          <a:p>
            <a:pPr marL="742950" indent="-742950">
              <a:buAutoNum type="alphaLcPeriod"/>
            </a:pPr>
            <a:r>
              <a:rPr lang="en-US" sz="4000" dirty="0" smtClean="0"/>
              <a:t>ika-19 </a:t>
            </a:r>
            <a:r>
              <a:rPr lang="en-US" sz="4000" dirty="0" err="1" smtClean="0"/>
              <a:t>na</a:t>
            </a:r>
            <a:r>
              <a:rPr lang="en-US" sz="4000" dirty="0" smtClean="0"/>
              <a:t> </a:t>
            </a:r>
            <a:r>
              <a:rPr lang="en-US" sz="4000" dirty="0" err="1" smtClean="0"/>
              <a:t>siglo</a:t>
            </a:r>
            <a:r>
              <a:rPr lang="en-US" sz="4000" dirty="0" smtClean="0"/>
              <a:t>			</a:t>
            </a:r>
          </a:p>
          <a:p>
            <a:pPr marL="742950" indent="-742950">
              <a:buAutoNum type="alphaLcPeriod"/>
            </a:pPr>
            <a:r>
              <a:rPr lang="en-US" sz="4000" dirty="0" smtClean="0"/>
              <a:t>ika-20 </a:t>
            </a:r>
            <a:r>
              <a:rPr lang="en-US" sz="4000" dirty="0" err="1" smtClean="0"/>
              <a:t>na</a:t>
            </a:r>
            <a:r>
              <a:rPr lang="en-US" sz="4000" dirty="0" smtClean="0"/>
              <a:t> </a:t>
            </a:r>
            <a:r>
              <a:rPr lang="en-US" sz="4000" dirty="0" err="1" smtClean="0"/>
              <a:t>siglo</a:t>
            </a:r>
            <a:endParaRPr lang="en-US" sz="4000" dirty="0" smtClean="0"/>
          </a:p>
          <a:p>
            <a:pPr marL="742950" indent="-742950">
              <a:buAutoNum type="alphaLcPeriod"/>
            </a:pPr>
            <a:r>
              <a:rPr lang="en-US" sz="4000" dirty="0" smtClean="0"/>
              <a:t>ika-21 </a:t>
            </a:r>
            <a:r>
              <a:rPr lang="en-US" sz="4000" dirty="0" err="1" smtClean="0"/>
              <a:t>na</a:t>
            </a:r>
            <a:r>
              <a:rPr lang="en-US" sz="4000" dirty="0" smtClean="0"/>
              <a:t> </a:t>
            </a:r>
            <a:r>
              <a:rPr lang="en-US" sz="4000" dirty="0" err="1" smtClean="0"/>
              <a:t>siglo</a:t>
            </a:r>
            <a:endParaRPr lang="en-US" sz="4000" dirty="0" smtClean="0"/>
          </a:p>
          <a:p>
            <a:r>
              <a:rPr lang="en-US" sz="4000" dirty="0" smtClean="0"/>
              <a:t>d.   ika-22 </a:t>
            </a:r>
            <a:r>
              <a:rPr lang="en-US" sz="4000" dirty="0" err="1" smtClean="0"/>
              <a:t>na</a:t>
            </a:r>
            <a:r>
              <a:rPr lang="en-US" sz="4000" dirty="0" smtClean="0"/>
              <a:t> </a:t>
            </a:r>
            <a:r>
              <a:rPr lang="en-US" sz="4000" dirty="0" err="1" smtClean="0"/>
              <a:t>siglo</a:t>
            </a:r>
            <a:endParaRPr lang="en-US" sz="40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4495800" y="5715000"/>
            <a:ext cx="3657600" cy="584775"/>
          </a:xfrm>
          <a:prstGeom prst="rect">
            <a:avLst/>
          </a:prstGeom>
          <a:noFill/>
        </p:spPr>
        <p:txBody>
          <a:bodyPr wrap="square" rtlCol="0">
            <a:spAutoFit/>
          </a:bodyPr>
          <a:lstStyle/>
          <a:p>
            <a:pPr algn="ctr"/>
            <a:r>
              <a:rPr lang="en-US" sz="3200" dirty="0" smtClean="0">
                <a:solidFill>
                  <a:srgbClr val="FF0000"/>
                </a:solidFill>
              </a:rPr>
              <a:t>A</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5638800"/>
          </a:xfrm>
          <a:prstGeom prst="rect">
            <a:avLst/>
          </a:prstGeom>
        </p:spPr>
        <p:txBody>
          <a:bodyPr>
            <a:noAutofit/>
          </a:bodyPr>
          <a:lstStyle/>
          <a:p>
            <a:r>
              <a:rPr lang="en-US" sz="4000" dirty="0" smtClean="0"/>
              <a:t>Sa </a:t>
            </a:r>
            <a:r>
              <a:rPr lang="en-US" sz="4000" dirty="0" err="1" smtClean="0"/>
              <a:t>ilalim</a:t>
            </a:r>
            <a:r>
              <a:rPr lang="en-US" sz="4000" dirty="0" smtClean="0"/>
              <a:t> </a:t>
            </a:r>
            <a:r>
              <a:rPr lang="en-US" sz="4000" dirty="0" err="1" smtClean="0"/>
              <a:t>ng</a:t>
            </a:r>
            <a:r>
              <a:rPr lang="en-US" sz="4000" dirty="0" smtClean="0"/>
              <a:t> </a:t>
            </a:r>
            <a:r>
              <a:rPr lang="en-US" sz="4000" dirty="0" err="1" smtClean="0"/>
              <a:t>prinsipyong</a:t>
            </a:r>
            <a:r>
              <a:rPr lang="en-US" sz="4000" dirty="0" smtClean="0"/>
              <a:t> </a:t>
            </a:r>
            <a:r>
              <a:rPr lang="en-US" sz="4000" dirty="0" err="1" smtClean="0"/>
              <a:t>kapitalismo</a:t>
            </a:r>
            <a:r>
              <a:rPr lang="en-US" sz="4000" dirty="0" smtClean="0"/>
              <a:t>, </a:t>
            </a:r>
            <a:r>
              <a:rPr lang="en-US" sz="4000" dirty="0" err="1" smtClean="0"/>
              <a:t>itinuturing</a:t>
            </a:r>
            <a:r>
              <a:rPr lang="en-US" sz="4000" dirty="0" smtClean="0"/>
              <a:t> </a:t>
            </a:r>
            <a:r>
              <a:rPr lang="en-US" sz="4000" dirty="0" err="1" smtClean="0"/>
              <a:t>ng</a:t>
            </a:r>
            <a:r>
              <a:rPr lang="en-US" sz="4000" dirty="0" smtClean="0"/>
              <a:t> </a:t>
            </a:r>
            <a:r>
              <a:rPr lang="en-US" sz="4000" dirty="0" err="1" smtClean="0"/>
              <a:t>mga</a:t>
            </a:r>
            <a:r>
              <a:rPr lang="en-US" sz="4000" dirty="0" smtClean="0"/>
              <a:t> </a:t>
            </a:r>
            <a:r>
              <a:rPr lang="en-US" sz="4000" dirty="0" err="1" smtClean="0"/>
              <a:t>Kanluranin</a:t>
            </a:r>
            <a:r>
              <a:rPr lang="en-US" sz="4000" dirty="0" smtClean="0"/>
              <a:t> </a:t>
            </a:r>
            <a:r>
              <a:rPr lang="en-US" sz="4000" dirty="0" err="1" smtClean="0"/>
              <a:t>ang</a:t>
            </a:r>
            <a:r>
              <a:rPr lang="en-US" sz="4000" dirty="0" smtClean="0"/>
              <a:t> </a:t>
            </a:r>
            <a:r>
              <a:rPr lang="en-US" sz="4000" dirty="0" err="1" smtClean="0"/>
              <a:t>mga</a:t>
            </a:r>
            <a:r>
              <a:rPr lang="en-US" sz="4000" dirty="0" smtClean="0"/>
              <a:t> </a:t>
            </a:r>
            <a:r>
              <a:rPr lang="en-US" sz="4000" dirty="0" err="1" smtClean="0"/>
              <a:t>bansang</a:t>
            </a:r>
            <a:r>
              <a:rPr lang="en-US" sz="4000" dirty="0" smtClean="0"/>
              <a:t> _____________ </a:t>
            </a:r>
            <a:r>
              <a:rPr lang="en-US" sz="4000" dirty="0" err="1" smtClean="0"/>
              <a:t>bilang</a:t>
            </a:r>
            <a:r>
              <a:rPr lang="en-US" sz="4000" dirty="0" smtClean="0"/>
              <a:t> </a:t>
            </a:r>
            <a:r>
              <a:rPr lang="en-US" sz="4000" dirty="0" err="1" smtClean="0"/>
              <a:t>mapagkukunan</a:t>
            </a:r>
            <a:r>
              <a:rPr lang="en-US" sz="4000" dirty="0" smtClean="0"/>
              <a:t> </a:t>
            </a:r>
            <a:r>
              <a:rPr lang="en-US" sz="4000" dirty="0" err="1" smtClean="0"/>
              <a:t>ng</a:t>
            </a:r>
            <a:r>
              <a:rPr lang="en-US" sz="4000" dirty="0" smtClean="0"/>
              <a:t> </a:t>
            </a:r>
            <a:r>
              <a:rPr lang="en-US" sz="4000" dirty="0" err="1" smtClean="0"/>
              <a:t>pakinabang</a:t>
            </a:r>
            <a:r>
              <a:rPr lang="en-US" sz="4000" dirty="0" smtClean="0"/>
              <a:t> o </a:t>
            </a:r>
            <a:r>
              <a:rPr lang="en-US" sz="4000" dirty="0" err="1" smtClean="0"/>
              <a:t>tubo</a:t>
            </a:r>
            <a:r>
              <a:rPr lang="en-US" sz="4000" dirty="0" smtClean="0"/>
              <a:t>.</a:t>
            </a:r>
          </a:p>
          <a:p>
            <a:endParaRPr lang="en-US" sz="4000" dirty="0" smtClean="0"/>
          </a:p>
          <a:p>
            <a:r>
              <a:rPr lang="en-US" sz="4000" dirty="0" smtClean="0"/>
              <a:t>	a. </a:t>
            </a:r>
            <a:r>
              <a:rPr lang="en-US" sz="4000" dirty="0" err="1" smtClean="0"/>
              <a:t>Amerikano</a:t>
            </a:r>
            <a:endParaRPr lang="en-US" sz="4000" dirty="0" smtClean="0"/>
          </a:p>
          <a:p>
            <a:r>
              <a:rPr lang="en-US" sz="4000" dirty="0" smtClean="0"/>
              <a:t>	b. </a:t>
            </a:r>
            <a:r>
              <a:rPr lang="en-US" sz="4000" dirty="0" err="1" smtClean="0"/>
              <a:t>Asyano</a:t>
            </a:r>
            <a:r>
              <a:rPr lang="en-US" sz="4000" dirty="0" smtClean="0"/>
              <a:t>		</a:t>
            </a:r>
          </a:p>
          <a:p>
            <a:r>
              <a:rPr lang="en-US" sz="4000" dirty="0" smtClean="0"/>
              <a:t>	c. </a:t>
            </a:r>
            <a:r>
              <a:rPr lang="en-US" sz="4000" dirty="0" err="1" smtClean="0"/>
              <a:t>Espanyol</a:t>
            </a:r>
            <a:r>
              <a:rPr lang="en-US" sz="4000" dirty="0" smtClean="0"/>
              <a:t>		</a:t>
            </a:r>
          </a:p>
          <a:p>
            <a:r>
              <a:rPr lang="en-US" sz="4000" dirty="0" smtClean="0"/>
              <a:t>	d. Pilipino</a:t>
            </a:r>
            <a:endParaRPr lang="en-US" sz="40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B</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5638800"/>
          </a:xfrm>
          <a:prstGeom prst="rect">
            <a:avLst/>
          </a:prstGeom>
        </p:spPr>
        <p:txBody>
          <a:bodyPr>
            <a:noAutofit/>
          </a:bodyPr>
          <a:lstStyle/>
          <a:p>
            <a:r>
              <a:rPr lang="en-US" sz="4000" dirty="0" err="1" smtClean="0"/>
              <a:t>Ang</a:t>
            </a:r>
            <a:r>
              <a:rPr lang="en-US" sz="4000" dirty="0" smtClean="0"/>
              <a:t> </a:t>
            </a:r>
            <a:r>
              <a:rPr lang="en-US" sz="4000" dirty="0" err="1" smtClean="0"/>
              <a:t>mga</a:t>
            </a:r>
            <a:r>
              <a:rPr lang="en-US" sz="4000" dirty="0" smtClean="0"/>
              <a:t> </a:t>
            </a:r>
            <a:r>
              <a:rPr lang="en-US" sz="4000" dirty="0" err="1" smtClean="0"/>
              <a:t>Asyano</a:t>
            </a:r>
            <a:r>
              <a:rPr lang="en-US" sz="4000" dirty="0" smtClean="0"/>
              <a:t> ay </a:t>
            </a:r>
            <a:r>
              <a:rPr lang="en-US" sz="4000" dirty="0" err="1" smtClean="0"/>
              <a:t>naakit</a:t>
            </a:r>
            <a:r>
              <a:rPr lang="en-US" sz="4000" dirty="0" smtClean="0"/>
              <a:t> </a:t>
            </a:r>
            <a:r>
              <a:rPr lang="en-US" sz="4000" dirty="0" err="1" smtClean="0"/>
              <a:t>sa</a:t>
            </a:r>
            <a:r>
              <a:rPr lang="en-US" sz="4000" dirty="0" smtClean="0"/>
              <a:t> </a:t>
            </a:r>
            <a:r>
              <a:rPr lang="en-US" sz="4000" dirty="0" err="1" smtClean="0"/>
              <a:t>posibilidad</a:t>
            </a:r>
            <a:r>
              <a:rPr lang="en-US" sz="4000" dirty="0" smtClean="0"/>
              <a:t> </a:t>
            </a:r>
            <a:r>
              <a:rPr lang="en-US" sz="4000" dirty="0" err="1" smtClean="0"/>
              <a:t>na</a:t>
            </a:r>
            <a:r>
              <a:rPr lang="en-US" sz="4000" dirty="0" smtClean="0"/>
              <a:t> </a:t>
            </a:r>
            <a:r>
              <a:rPr lang="en-US" sz="4000" dirty="0" err="1" smtClean="0"/>
              <a:t>paglago</a:t>
            </a:r>
            <a:r>
              <a:rPr lang="en-US" sz="4000" dirty="0" smtClean="0"/>
              <a:t> </a:t>
            </a:r>
            <a:r>
              <a:rPr lang="en-US" sz="4000" dirty="0" err="1" smtClean="0"/>
              <a:t>ng</a:t>
            </a:r>
            <a:r>
              <a:rPr lang="en-US" sz="4000" dirty="0" smtClean="0"/>
              <a:t> </a:t>
            </a:r>
            <a:r>
              <a:rPr lang="en-US" sz="4000" dirty="0" err="1" smtClean="0"/>
              <a:t>kanilang</a:t>
            </a:r>
            <a:r>
              <a:rPr lang="en-US" sz="4000" dirty="0" smtClean="0"/>
              <a:t> </a:t>
            </a:r>
            <a:r>
              <a:rPr lang="en-US" sz="4000" dirty="0" err="1" smtClean="0"/>
              <a:t>pera</a:t>
            </a:r>
            <a:r>
              <a:rPr lang="en-US" sz="4000" dirty="0" smtClean="0"/>
              <a:t> </a:t>
            </a:r>
            <a:r>
              <a:rPr lang="en-US" sz="4000" dirty="0" err="1" smtClean="0"/>
              <a:t>sa</a:t>
            </a:r>
            <a:r>
              <a:rPr lang="en-US" sz="4000" dirty="0" smtClean="0"/>
              <a:t> </a:t>
            </a:r>
            <a:r>
              <a:rPr lang="en-US" sz="4000" dirty="0" err="1" smtClean="0"/>
              <a:t>pamamagitan</a:t>
            </a:r>
            <a:r>
              <a:rPr lang="en-US" sz="4000" dirty="0" smtClean="0"/>
              <a:t> </a:t>
            </a:r>
            <a:r>
              <a:rPr lang="en-US" sz="4000" dirty="0" err="1" smtClean="0"/>
              <a:t>ng</a:t>
            </a:r>
            <a:r>
              <a:rPr lang="en-US" sz="4000" dirty="0" smtClean="0"/>
              <a:t> </a:t>
            </a:r>
            <a:r>
              <a:rPr lang="en-US" sz="4000" dirty="0" err="1" smtClean="0"/>
              <a:t>paglalagay</a:t>
            </a:r>
            <a:r>
              <a:rPr lang="en-US" sz="4000" dirty="0" smtClean="0"/>
              <a:t> </a:t>
            </a:r>
            <a:r>
              <a:rPr lang="en-US" sz="4000" dirty="0" err="1" smtClean="0"/>
              <a:t>ng</a:t>
            </a:r>
            <a:r>
              <a:rPr lang="en-US" sz="4000" dirty="0" smtClean="0"/>
              <a:t> </a:t>
            </a:r>
            <a:r>
              <a:rPr lang="en-US" sz="4000" dirty="0" err="1" smtClean="0"/>
              <a:t>kapital</a:t>
            </a:r>
            <a:r>
              <a:rPr lang="en-US" sz="4000" dirty="0" smtClean="0"/>
              <a:t> </a:t>
            </a:r>
            <a:r>
              <a:rPr lang="en-US" sz="4000" dirty="0" err="1" smtClean="0"/>
              <a:t>sa</a:t>
            </a:r>
            <a:r>
              <a:rPr lang="en-US" sz="4000" dirty="0" smtClean="0"/>
              <a:t> </a:t>
            </a:r>
            <a:r>
              <a:rPr lang="en-US" sz="4000" dirty="0" err="1" smtClean="0"/>
              <a:t>mga</a:t>
            </a:r>
            <a:r>
              <a:rPr lang="en-US" sz="4000" dirty="0" smtClean="0"/>
              <a:t> ________________.</a:t>
            </a:r>
          </a:p>
          <a:p>
            <a:endParaRPr lang="en-US" sz="4000" dirty="0" smtClean="0"/>
          </a:p>
          <a:p>
            <a:r>
              <a:rPr lang="en-US" sz="4000" dirty="0" smtClean="0"/>
              <a:t>	 a. </a:t>
            </a:r>
            <a:r>
              <a:rPr lang="en-US" sz="4000" dirty="0" err="1" smtClean="0"/>
              <a:t>pataniman</a:t>
            </a:r>
            <a:r>
              <a:rPr lang="en-US" sz="4000" dirty="0" smtClean="0"/>
              <a:t> at </a:t>
            </a:r>
            <a:r>
              <a:rPr lang="en-US" sz="4000" dirty="0" err="1" smtClean="0"/>
              <a:t>pagawaan</a:t>
            </a:r>
            <a:r>
              <a:rPr lang="en-US" sz="4000" dirty="0" smtClean="0"/>
              <a:t> 	</a:t>
            </a:r>
          </a:p>
          <a:p>
            <a:r>
              <a:rPr lang="en-US" sz="4000" dirty="0" smtClean="0"/>
              <a:t>	 b. </a:t>
            </a:r>
            <a:r>
              <a:rPr lang="en-US" sz="4000" dirty="0" err="1" smtClean="0"/>
              <a:t>pataniman</a:t>
            </a:r>
            <a:r>
              <a:rPr lang="en-US" sz="4000" dirty="0" smtClean="0"/>
              <a:t> at </a:t>
            </a:r>
            <a:r>
              <a:rPr lang="en-US" sz="4000" dirty="0" err="1" smtClean="0"/>
              <a:t>palaisdaan</a:t>
            </a:r>
            <a:r>
              <a:rPr lang="en-US" sz="4000" dirty="0" smtClean="0"/>
              <a:t> </a:t>
            </a:r>
          </a:p>
          <a:p>
            <a:r>
              <a:rPr lang="en-US" sz="4000" dirty="0" smtClean="0"/>
              <a:t>	 c. </a:t>
            </a:r>
            <a:r>
              <a:rPr lang="en-US" sz="4000" dirty="0" err="1" smtClean="0"/>
              <a:t>pataniman</a:t>
            </a:r>
            <a:r>
              <a:rPr lang="en-US" sz="4000" dirty="0" smtClean="0"/>
              <a:t> at </a:t>
            </a:r>
            <a:r>
              <a:rPr lang="en-US" sz="4000" dirty="0" err="1" smtClean="0"/>
              <a:t>minahan</a:t>
            </a:r>
            <a:endParaRPr lang="en-US" sz="4000" dirty="0" smtClean="0"/>
          </a:p>
          <a:p>
            <a:r>
              <a:rPr lang="en-US" sz="4000" dirty="0" smtClean="0"/>
              <a:t>	 d. </a:t>
            </a:r>
            <a:r>
              <a:rPr lang="en-US" sz="4000" dirty="0" err="1" smtClean="0"/>
              <a:t>pataniman</a:t>
            </a:r>
            <a:r>
              <a:rPr lang="en-US" sz="4000" dirty="0" smtClean="0"/>
              <a:t> at </a:t>
            </a:r>
            <a:r>
              <a:rPr lang="en-US" sz="4000" dirty="0" err="1" smtClean="0"/>
              <a:t>sakahan</a:t>
            </a:r>
            <a:endParaRPr lang="en-US" sz="40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943600"/>
            <a:ext cx="3657600" cy="584775"/>
          </a:xfrm>
          <a:prstGeom prst="rect">
            <a:avLst/>
          </a:prstGeom>
          <a:noFill/>
        </p:spPr>
        <p:txBody>
          <a:bodyPr wrap="square" rtlCol="0">
            <a:spAutoFit/>
          </a:bodyPr>
          <a:lstStyle/>
          <a:p>
            <a:pPr algn="ctr"/>
            <a:r>
              <a:rPr lang="en-US" sz="3200" dirty="0" smtClean="0">
                <a:solidFill>
                  <a:srgbClr val="FF0000"/>
                </a:solidFill>
              </a:rPr>
              <a:t>C</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5638800"/>
          </a:xfrm>
          <a:prstGeom prst="rect">
            <a:avLst/>
          </a:prstGeom>
        </p:spPr>
        <p:txBody>
          <a:bodyPr>
            <a:noAutofit/>
          </a:bodyPr>
          <a:lstStyle/>
          <a:p>
            <a:r>
              <a:rPr lang="en-US" sz="4000" dirty="0" smtClean="0"/>
              <a:t>Sa </a:t>
            </a:r>
            <a:r>
              <a:rPr lang="en-US" sz="4000" dirty="0" err="1" smtClean="0"/>
              <a:t>ilalim</a:t>
            </a:r>
            <a:r>
              <a:rPr lang="en-US" sz="4000" dirty="0" smtClean="0"/>
              <a:t> </a:t>
            </a:r>
            <a:r>
              <a:rPr lang="en-US" sz="4000" dirty="0" err="1" smtClean="0"/>
              <a:t>na</a:t>
            </a:r>
            <a:r>
              <a:rPr lang="en-US" sz="4000" dirty="0" smtClean="0"/>
              <a:t> </a:t>
            </a:r>
            <a:r>
              <a:rPr lang="en-US" sz="4000" dirty="0" err="1" smtClean="0"/>
              <a:t>Kasunduang</a:t>
            </a:r>
            <a:r>
              <a:rPr lang="en-US" sz="4000" dirty="0" smtClean="0"/>
              <a:t> ______________, </a:t>
            </a:r>
            <a:r>
              <a:rPr lang="en-US" sz="4000" dirty="0" err="1" smtClean="0"/>
              <a:t>pumayag</a:t>
            </a:r>
            <a:r>
              <a:rPr lang="en-US" sz="4000" dirty="0" smtClean="0"/>
              <a:t> </a:t>
            </a:r>
            <a:r>
              <a:rPr lang="en-US" sz="4000" dirty="0" err="1" smtClean="0"/>
              <a:t>ang</a:t>
            </a:r>
            <a:r>
              <a:rPr lang="en-US" sz="4000" dirty="0" smtClean="0"/>
              <a:t> China </a:t>
            </a:r>
            <a:r>
              <a:rPr lang="en-US" sz="4000" dirty="0" err="1" smtClean="0"/>
              <a:t>na</a:t>
            </a:r>
            <a:r>
              <a:rPr lang="en-US" sz="4000" dirty="0" smtClean="0"/>
              <a:t> </a:t>
            </a:r>
            <a:r>
              <a:rPr lang="en-US" sz="4000" dirty="0" err="1" smtClean="0"/>
              <a:t>magbukas</a:t>
            </a:r>
            <a:r>
              <a:rPr lang="en-US" sz="4000" dirty="0" smtClean="0"/>
              <a:t> </a:t>
            </a:r>
            <a:r>
              <a:rPr lang="en-US" sz="4000" dirty="0" err="1" smtClean="0"/>
              <a:t>ng</a:t>
            </a:r>
            <a:r>
              <a:rPr lang="en-US" sz="4000" dirty="0" smtClean="0"/>
              <a:t> </a:t>
            </a:r>
            <a:r>
              <a:rPr lang="en-US" sz="4000" dirty="0" err="1" smtClean="0"/>
              <a:t>labing-isang</a:t>
            </a:r>
            <a:r>
              <a:rPr lang="en-US" sz="4000" dirty="0" smtClean="0"/>
              <a:t> </a:t>
            </a:r>
            <a:r>
              <a:rPr lang="en-US" sz="4000" dirty="0" err="1" smtClean="0"/>
              <a:t>karagdagang</a:t>
            </a:r>
            <a:r>
              <a:rPr lang="en-US" sz="4000" dirty="0" smtClean="0"/>
              <a:t> </a:t>
            </a:r>
            <a:r>
              <a:rPr lang="en-US" sz="4000" dirty="0" err="1" smtClean="0"/>
              <a:t>daungan</a:t>
            </a:r>
            <a:r>
              <a:rPr lang="en-US" sz="4000" dirty="0" smtClean="0"/>
              <a:t> </a:t>
            </a:r>
            <a:r>
              <a:rPr lang="en-US" sz="4000" dirty="0" err="1" smtClean="0"/>
              <a:t>para</a:t>
            </a:r>
            <a:r>
              <a:rPr lang="en-US" sz="4000" dirty="0" smtClean="0"/>
              <a:t> </a:t>
            </a:r>
            <a:r>
              <a:rPr lang="en-US" sz="4000" dirty="0" err="1" smtClean="0"/>
              <a:t>sa</a:t>
            </a:r>
            <a:r>
              <a:rPr lang="en-US" sz="4000" dirty="0" smtClean="0"/>
              <a:t> </a:t>
            </a:r>
            <a:r>
              <a:rPr lang="en-US" sz="4000" dirty="0" err="1" smtClean="0"/>
              <a:t>kalakalan</a:t>
            </a:r>
            <a:r>
              <a:rPr lang="en-US" sz="4000" dirty="0" smtClean="0"/>
              <a:t> </a:t>
            </a:r>
            <a:r>
              <a:rPr lang="en-US" sz="4000" dirty="0" err="1" smtClean="0"/>
              <a:t>ng</a:t>
            </a:r>
            <a:r>
              <a:rPr lang="en-US" sz="4000" dirty="0" smtClean="0"/>
              <a:t> </a:t>
            </a:r>
            <a:r>
              <a:rPr lang="en-US" sz="4000" dirty="0" err="1" smtClean="0"/>
              <a:t>mga</a:t>
            </a:r>
            <a:r>
              <a:rPr lang="en-US" sz="4000" dirty="0" smtClean="0"/>
              <a:t> </a:t>
            </a:r>
            <a:r>
              <a:rPr lang="en-US" sz="4000" dirty="0" err="1" smtClean="0"/>
              <a:t>Kanluranin</a:t>
            </a:r>
            <a:r>
              <a:rPr lang="en-US" sz="4000" dirty="0" smtClean="0"/>
              <a:t>. </a:t>
            </a:r>
          </a:p>
          <a:p>
            <a:r>
              <a:rPr lang="en-US" sz="4000" dirty="0" smtClean="0"/>
              <a:t>	a. Kanagawa	</a:t>
            </a:r>
          </a:p>
          <a:p>
            <a:r>
              <a:rPr lang="en-US" sz="4000" dirty="0" smtClean="0"/>
              <a:t>	b. Nanking 		</a:t>
            </a:r>
          </a:p>
          <a:p>
            <a:r>
              <a:rPr lang="en-US" sz="4000" dirty="0" smtClean="0"/>
              <a:t>	c. Tianjin		</a:t>
            </a:r>
          </a:p>
          <a:p>
            <a:r>
              <a:rPr lang="en-US" sz="4000" dirty="0" smtClean="0"/>
              <a:t>	d. </a:t>
            </a:r>
            <a:r>
              <a:rPr lang="en-US" sz="4000" dirty="0" err="1" smtClean="0"/>
              <a:t>Yandabo</a:t>
            </a:r>
            <a:endParaRPr lang="en-US" sz="40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715000"/>
            <a:ext cx="3657600" cy="584775"/>
          </a:xfrm>
          <a:prstGeom prst="rect">
            <a:avLst/>
          </a:prstGeom>
          <a:noFill/>
        </p:spPr>
        <p:txBody>
          <a:bodyPr wrap="square" rtlCol="0">
            <a:spAutoFit/>
          </a:bodyPr>
          <a:lstStyle/>
          <a:p>
            <a:pPr algn="ctr"/>
            <a:r>
              <a:rPr lang="en-US" sz="3200" dirty="0" smtClean="0">
                <a:solidFill>
                  <a:srgbClr val="FF0000"/>
                </a:solidFill>
              </a:rPr>
              <a:t>C</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5638800"/>
          </a:xfrm>
          <a:prstGeom prst="rect">
            <a:avLst/>
          </a:prstGeom>
        </p:spPr>
        <p:txBody>
          <a:bodyPr>
            <a:noAutofit/>
          </a:bodyPr>
          <a:lstStyle/>
          <a:p>
            <a:r>
              <a:rPr lang="en-US" sz="4000" dirty="0" err="1" smtClean="0"/>
              <a:t>Bukod</a:t>
            </a:r>
            <a:r>
              <a:rPr lang="en-US" sz="4000" dirty="0" smtClean="0"/>
              <a:t> </a:t>
            </a:r>
            <a:r>
              <a:rPr lang="en-US" sz="4000" dirty="0" err="1" smtClean="0"/>
              <a:t>sa</a:t>
            </a:r>
            <a:r>
              <a:rPr lang="en-US" sz="4000" dirty="0" smtClean="0"/>
              <a:t> pang-</a:t>
            </a:r>
            <a:r>
              <a:rPr lang="en-US" sz="4000" dirty="0" err="1" smtClean="0"/>
              <a:t>ekonomiyang</a:t>
            </a:r>
            <a:r>
              <a:rPr lang="en-US" sz="4000" dirty="0" smtClean="0"/>
              <a:t> </a:t>
            </a:r>
            <a:r>
              <a:rPr lang="en-US" sz="4000" dirty="0" err="1" smtClean="0"/>
              <a:t>layunin</a:t>
            </a:r>
            <a:r>
              <a:rPr lang="en-US" sz="4000" dirty="0" smtClean="0"/>
              <a:t>, </a:t>
            </a:r>
            <a:r>
              <a:rPr lang="en-US" sz="4000" dirty="0" err="1" smtClean="0"/>
              <a:t>ninais</a:t>
            </a:r>
            <a:r>
              <a:rPr lang="en-US" sz="4000" dirty="0" smtClean="0"/>
              <a:t> din </a:t>
            </a:r>
            <a:r>
              <a:rPr lang="en-US" sz="4000" dirty="0" err="1" smtClean="0"/>
              <a:t>ng</a:t>
            </a:r>
            <a:r>
              <a:rPr lang="en-US" sz="4000" dirty="0" smtClean="0"/>
              <a:t> Spain at Portugal </a:t>
            </a:r>
            <a:r>
              <a:rPr lang="en-US" sz="4000" dirty="0" err="1" smtClean="0"/>
              <a:t>na</a:t>
            </a:r>
            <a:r>
              <a:rPr lang="en-US" sz="4000" dirty="0" smtClean="0"/>
              <a:t> </a:t>
            </a:r>
            <a:r>
              <a:rPr lang="en-US" sz="4000" dirty="0" err="1" smtClean="0"/>
              <a:t>manakop</a:t>
            </a:r>
            <a:r>
              <a:rPr lang="en-US" sz="4000" dirty="0" smtClean="0"/>
              <a:t> </a:t>
            </a:r>
            <a:r>
              <a:rPr lang="en-US" sz="4000" dirty="0" err="1" smtClean="0"/>
              <a:t>upang</a:t>
            </a:r>
            <a:r>
              <a:rPr lang="en-US" sz="4000" dirty="0" smtClean="0"/>
              <a:t> __________.</a:t>
            </a:r>
          </a:p>
          <a:p>
            <a:endParaRPr lang="en-US" sz="4000" dirty="0" smtClean="0"/>
          </a:p>
          <a:p>
            <a:r>
              <a:rPr lang="en-US" sz="4000" dirty="0" smtClean="0"/>
              <a:t>	a. </a:t>
            </a:r>
            <a:r>
              <a:rPr lang="en-US" sz="4000" dirty="0" err="1" smtClean="0"/>
              <a:t>ikalat</a:t>
            </a:r>
            <a:r>
              <a:rPr lang="en-US" sz="4000" dirty="0" smtClean="0"/>
              <a:t> </a:t>
            </a:r>
            <a:r>
              <a:rPr lang="en-US" sz="4000" dirty="0" err="1" smtClean="0"/>
              <a:t>ang</a:t>
            </a:r>
            <a:r>
              <a:rPr lang="en-US" sz="4000" dirty="0" smtClean="0"/>
              <a:t> </a:t>
            </a:r>
            <a:r>
              <a:rPr lang="en-US" sz="4000" dirty="0" err="1" smtClean="0"/>
              <a:t>kanilang</a:t>
            </a:r>
            <a:r>
              <a:rPr lang="en-US" sz="4000" dirty="0" smtClean="0"/>
              <a:t> </a:t>
            </a:r>
            <a:r>
              <a:rPr lang="en-US" sz="4000" dirty="0" err="1" smtClean="0"/>
              <a:t>lahi</a:t>
            </a:r>
            <a:endParaRPr lang="en-US" sz="4000" dirty="0" smtClean="0"/>
          </a:p>
          <a:p>
            <a:r>
              <a:rPr lang="en-US" sz="4000" dirty="0" smtClean="0"/>
              <a:t>	b. </a:t>
            </a:r>
            <a:r>
              <a:rPr lang="en-US" sz="4000" dirty="0" err="1" smtClean="0"/>
              <a:t>mapalawig</a:t>
            </a:r>
            <a:r>
              <a:rPr lang="en-US" sz="4000" dirty="0" smtClean="0"/>
              <a:t> </a:t>
            </a:r>
            <a:r>
              <a:rPr lang="en-US" sz="4000" dirty="0" err="1" smtClean="0"/>
              <a:t>ang</a:t>
            </a:r>
            <a:r>
              <a:rPr lang="en-US" sz="4000" dirty="0" smtClean="0"/>
              <a:t> </a:t>
            </a:r>
            <a:r>
              <a:rPr lang="en-US" sz="4000" dirty="0" err="1" smtClean="0"/>
              <a:t>Kristiyanismo</a:t>
            </a:r>
            <a:r>
              <a:rPr lang="en-US" sz="4000" dirty="0" smtClean="0"/>
              <a:t> 		c. </a:t>
            </a:r>
            <a:r>
              <a:rPr lang="en-US" sz="4000" dirty="0" err="1" smtClean="0"/>
              <a:t>ibahagi</a:t>
            </a:r>
            <a:r>
              <a:rPr lang="en-US" sz="4000" dirty="0" smtClean="0"/>
              <a:t> </a:t>
            </a:r>
            <a:r>
              <a:rPr lang="en-US" sz="4000" dirty="0" err="1" smtClean="0"/>
              <a:t>ang</a:t>
            </a:r>
            <a:r>
              <a:rPr lang="en-US" sz="4000" dirty="0" smtClean="0"/>
              <a:t> </a:t>
            </a:r>
            <a:r>
              <a:rPr lang="en-US" sz="4000" dirty="0" err="1" smtClean="0"/>
              <a:t>kanilang</a:t>
            </a:r>
            <a:r>
              <a:rPr lang="en-US" sz="4000" dirty="0" smtClean="0"/>
              <a:t> </a:t>
            </a:r>
            <a:r>
              <a:rPr lang="en-US" sz="4000" dirty="0" err="1" smtClean="0"/>
              <a:t>tradisyon</a:t>
            </a:r>
            <a:endParaRPr lang="en-US" sz="4000" dirty="0" smtClean="0"/>
          </a:p>
          <a:p>
            <a:r>
              <a:rPr lang="en-US" sz="4000" dirty="0" smtClean="0"/>
              <a:t>	d. </a:t>
            </a:r>
            <a:r>
              <a:rPr lang="en-US" sz="4000" dirty="0" err="1" smtClean="0"/>
              <a:t>magbigay</a:t>
            </a:r>
            <a:r>
              <a:rPr lang="en-US" sz="4000" dirty="0" smtClean="0"/>
              <a:t> </a:t>
            </a:r>
            <a:r>
              <a:rPr lang="en-US" sz="4000" dirty="0" err="1" smtClean="0"/>
              <a:t>ng</a:t>
            </a:r>
            <a:r>
              <a:rPr lang="en-US" sz="4000" dirty="0" smtClean="0"/>
              <a:t> </a:t>
            </a:r>
            <a:r>
              <a:rPr lang="en-US" sz="4000" dirty="0" err="1" smtClean="0"/>
              <a:t>tulong</a:t>
            </a:r>
            <a:r>
              <a:rPr lang="en-US" sz="4000" dirty="0" smtClean="0"/>
              <a:t> </a:t>
            </a:r>
            <a:r>
              <a:rPr lang="en-US" sz="4000" dirty="0" err="1" smtClean="0"/>
              <a:t>sa</a:t>
            </a:r>
            <a:r>
              <a:rPr lang="en-US" sz="4000" dirty="0" smtClean="0"/>
              <a:t> </a:t>
            </a:r>
            <a:r>
              <a:rPr lang="en-US" sz="4000" dirty="0" err="1" smtClean="0"/>
              <a:t>mahihirap</a:t>
            </a:r>
            <a:endParaRPr lang="en-US" sz="40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B</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476488" cy="3124200"/>
          </a:xfrm>
        </p:spPr>
        <p:txBody>
          <a:bodyPr>
            <a:normAutofit/>
          </a:bodyPr>
          <a:lstStyle/>
          <a:p>
            <a:pPr algn="ctr"/>
            <a:r>
              <a:rPr lang="en-US" sz="6000" dirty="0" err="1" smtClean="0"/>
              <a:t>Pamamaraang</a:t>
            </a:r>
            <a:r>
              <a:rPr lang="en-US" sz="6000" dirty="0" smtClean="0"/>
              <a:t> </a:t>
            </a:r>
            <a:r>
              <a:rPr lang="en-US" sz="6000" dirty="0" err="1" smtClean="0"/>
              <a:t>isinagawa</a:t>
            </a:r>
            <a:r>
              <a:rPr lang="en-US" sz="6000" dirty="0" smtClean="0"/>
              <a:t> </a:t>
            </a:r>
            <a:r>
              <a:rPr lang="en-US" sz="6000" dirty="0" err="1" smtClean="0"/>
              <a:t>ng</a:t>
            </a:r>
            <a:r>
              <a:rPr lang="en-US" sz="6000" dirty="0" smtClean="0"/>
              <a:t> India </a:t>
            </a:r>
            <a:r>
              <a:rPr lang="en-US" sz="6000" dirty="0" err="1" smtClean="0"/>
              <a:t>upang</a:t>
            </a:r>
            <a:r>
              <a:rPr lang="en-US" sz="6000" dirty="0" smtClean="0"/>
              <a:t> </a:t>
            </a:r>
            <a:r>
              <a:rPr lang="en-US" sz="6000" dirty="0" err="1" smtClean="0"/>
              <a:t>matamo</a:t>
            </a:r>
            <a:r>
              <a:rPr lang="en-US" sz="6000" dirty="0" smtClean="0"/>
              <a:t> </a:t>
            </a:r>
            <a:r>
              <a:rPr lang="en-US" sz="6000" dirty="0" err="1" smtClean="0"/>
              <a:t>ang</a:t>
            </a:r>
            <a:r>
              <a:rPr lang="en-US" sz="6000" dirty="0" smtClean="0"/>
              <a:t> </a:t>
            </a:r>
            <a:r>
              <a:rPr lang="en-US" sz="6000" dirty="0" err="1" smtClean="0"/>
              <a:t>kanyang</a:t>
            </a:r>
            <a:r>
              <a:rPr lang="en-US" sz="6000" dirty="0" smtClean="0"/>
              <a:t> </a:t>
            </a:r>
            <a:r>
              <a:rPr lang="en-US" sz="6000" dirty="0" err="1" smtClean="0"/>
              <a:t>kalayaan</a:t>
            </a:r>
            <a:endParaRPr lang="en-US" sz="6000" dirty="0"/>
          </a:p>
        </p:txBody>
      </p:sp>
      <p:sp>
        <p:nvSpPr>
          <p:cNvPr id="3" name="Content Placeholder 2"/>
          <p:cNvSpPr>
            <a:spLocks noGrp="1"/>
          </p:cNvSpPr>
          <p:nvPr>
            <p:ph idx="1"/>
          </p:nvPr>
        </p:nvSpPr>
        <p:spPr>
          <a:xfrm>
            <a:off x="914400" y="3962400"/>
            <a:ext cx="7498080" cy="1066800"/>
          </a:xfrm>
        </p:spPr>
        <p:txBody>
          <a:bodyPr>
            <a:noAutofit/>
          </a:bodyPr>
          <a:lstStyle/>
          <a:p>
            <a:pPr algn="ctr">
              <a:buNone/>
            </a:pPr>
            <a:r>
              <a:rPr lang="en-US" sz="3600" dirty="0" err="1" smtClean="0"/>
              <a:t>Tinulungan</a:t>
            </a:r>
            <a:r>
              <a:rPr lang="en-US" sz="3600" dirty="0" smtClean="0"/>
              <a:t> </a:t>
            </a:r>
            <a:r>
              <a:rPr lang="en-US" sz="3600" dirty="0" err="1" smtClean="0"/>
              <a:t>ang</a:t>
            </a:r>
            <a:r>
              <a:rPr lang="en-US" sz="3600" dirty="0" smtClean="0"/>
              <a:t> </a:t>
            </a:r>
            <a:r>
              <a:rPr lang="en-US" sz="3600" dirty="0" err="1" smtClean="0"/>
              <a:t>mga</a:t>
            </a:r>
            <a:r>
              <a:rPr lang="en-US" sz="3600" dirty="0" smtClean="0"/>
              <a:t> </a:t>
            </a:r>
            <a:r>
              <a:rPr lang="en-US" sz="3600" u="sng" dirty="0" smtClean="0">
                <a:solidFill>
                  <a:srgbClr val="FF0000"/>
                </a:solidFill>
              </a:rPr>
              <a:t>(LESING) </a:t>
            </a:r>
            <a:r>
              <a:rPr lang="en-US" sz="3600" dirty="0" err="1" smtClean="0"/>
              <a:t>sa</a:t>
            </a:r>
            <a:r>
              <a:rPr lang="en-US" sz="3600" dirty="0" smtClean="0"/>
              <a:t> </a:t>
            </a:r>
            <a:r>
              <a:rPr lang="en-US" sz="3600" dirty="0" err="1" smtClean="0"/>
              <a:t>panahon</a:t>
            </a:r>
            <a:r>
              <a:rPr lang="en-US" sz="3600" dirty="0" smtClean="0"/>
              <a:t> </a:t>
            </a:r>
            <a:r>
              <a:rPr lang="en-US" sz="3600" dirty="0" err="1" smtClean="0"/>
              <a:t>ng</a:t>
            </a:r>
            <a:r>
              <a:rPr lang="en-US" sz="3600" dirty="0" smtClean="0"/>
              <a:t> </a:t>
            </a:r>
            <a:r>
              <a:rPr lang="en-US" sz="3600" dirty="0" err="1" smtClean="0"/>
              <a:t>digmaan</a:t>
            </a:r>
            <a:endParaRPr lang="en-US" sz="3600" dirty="0"/>
          </a:p>
        </p:txBody>
      </p:sp>
      <p:sp>
        <p:nvSpPr>
          <p:cNvPr id="4" name="Content Placeholder 2"/>
          <p:cNvSpPr txBox="1">
            <a:spLocks/>
          </p:cNvSpPr>
          <p:nvPr/>
        </p:nvSpPr>
        <p:spPr>
          <a:xfrm>
            <a:off x="990600" y="5410200"/>
            <a:ext cx="7498080" cy="10668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6000" b="0" i="0" u="none" strike="noStrike" kern="1200" cap="none" spc="0" normalizeH="0" baseline="0" noProof="0" dirty="0" smtClean="0">
                <a:ln>
                  <a:noFill/>
                </a:ln>
                <a:solidFill>
                  <a:srgbClr val="FF0000"/>
                </a:solidFill>
                <a:effectLst/>
                <a:uLnTx/>
                <a:uFillTx/>
                <a:latin typeface="+mn-lt"/>
                <a:ea typeface="+mn-ea"/>
                <a:cs typeface="+mn-cs"/>
              </a:rPr>
              <a:t>INGLES</a:t>
            </a:r>
            <a:endParaRPr kumimoji="0" lang="en-US" sz="60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5638800"/>
          </a:xfrm>
          <a:prstGeom prst="rect">
            <a:avLst/>
          </a:prstGeom>
        </p:spPr>
        <p:txBody>
          <a:bodyPr>
            <a:noAutofit/>
          </a:bodyPr>
          <a:lstStyle/>
          <a:p>
            <a:r>
              <a:rPr lang="en-US" sz="4000" dirty="0" err="1" smtClean="0"/>
              <a:t>Bakit</a:t>
            </a:r>
            <a:r>
              <a:rPr lang="en-US" sz="4000" dirty="0" smtClean="0"/>
              <a:t> </a:t>
            </a:r>
            <a:r>
              <a:rPr lang="en-US" sz="4000" dirty="0" err="1" smtClean="0"/>
              <a:t>malawak</a:t>
            </a:r>
            <a:r>
              <a:rPr lang="en-US" sz="4000" dirty="0" smtClean="0"/>
              <a:t> at </a:t>
            </a:r>
            <a:r>
              <a:rPr lang="en-US" sz="4000" dirty="0" err="1" smtClean="0"/>
              <a:t>layu-layo</a:t>
            </a:r>
            <a:r>
              <a:rPr lang="en-US" sz="4000" dirty="0" smtClean="0"/>
              <a:t> </a:t>
            </a:r>
            <a:r>
              <a:rPr lang="en-US" sz="4000" dirty="0" err="1" smtClean="0"/>
              <a:t>ang</a:t>
            </a:r>
            <a:r>
              <a:rPr lang="en-US" sz="4000" dirty="0" smtClean="0"/>
              <a:t> </a:t>
            </a:r>
            <a:r>
              <a:rPr lang="en-US" sz="4000" dirty="0" err="1" smtClean="0"/>
              <a:t>imperyo</a:t>
            </a:r>
            <a:r>
              <a:rPr lang="en-US" sz="4000" dirty="0" smtClean="0"/>
              <a:t> </a:t>
            </a:r>
            <a:r>
              <a:rPr lang="en-US" sz="4000" dirty="0" err="1" smtClean="0"/>
              <a:t>ng</a:t>
            </a:r>
            <a:r>
              <a:rPr lang="en-US" sz="4000" dirty="0" smtClean="0"/>
              <a:t> Portugal?</a:t>
            </a:r>
          </a:p>
          <a:p>
            <a:endParaRPr lang="en-US" sz="4000" dirty="0" smtClean="0"/>
          </a:p>
          <a:p>
            <a:r>
              <a:rPr lang="en-US" sz="4000" dirty="0" smtClean="0"/>
              <a:t>	 a. </a:t>
            </a:r>
            <a:r>
              <a:rPr lang="en-US" sz="4000" dirty="0" err="1" smtClean="0"/>
              <a:t>hangad</a:t>
            </a:r>
            <a:r>
              <a:rPr lang="en-US" sz="4000" dirty="0" smtClean="0"/>
              <a:t> </a:t>
            </a:r>
            <a:r>
              <a:rPr lang="en-US" sz="4000" dirty="0" err="1" smtClean="0"/>
              <a:t>nito</a:t>
            </a:r>
            <a:r>
              <a:rPr lang="en-US" sz="4000" dirty="0" smtClean="0"/>
              <a:t> </a:t>
            </a:r>
            <a:r>
              <a:rPr lang="en-US" sz="4000" dirty="0" err="1" smtClean="0"/>
              <a:t>ang</a:t>
            </a:r>
            <a:r>
              <a:rPr lang="en-US" sz="4000" dirty="0" smtClean="0"/>
              <a:t> </a:t>
            </a:r>
            <a:r>
              <a:rPr lang="en-US" sz="4000" dirty="0" err="1" smtClean="0"/>
              <a:t>yamang-dagat</a:t>
            </a:r>
            <a:r>
              <a:rPr lang="en-US" sz="4000" dirty="0" smtClean="0"/>
              <a:t> </a:t>
            </a:r>
            <a:r>
              <a:rPr lang="en-US" sz="4000" dirty="0" err="1" smtClean="0"/>
              <a:t>ng</a:t>
            </a:r>
            <a:r>
              <a:rPr lang="en-US" sz="4000" dirty="0" smtClean="0"/>
              <a:t> 	</a:t>
            </a:r>
            <a:r>
              <a:rPr lang="en-US" sz="4000" dirty="0" err="1" smtClean="0"/>
              <a:t>imperyo</a:t>
            </a:r>
            <a:r>
              <a:rPr lang="en-US" sz="4000" dirty="0" smtClean="0"/>
              <a:t> </a:t>
            </a:r>
          </a:p>
          <a:p>
            <a:r>
              <a:rPr lang="en-US" sz="4000" dirty="0" smtClean="0"/>
              <a:t>	 b. </a:t>
            </a:r>
            <a:r>
              <a:rPr lang="en-US" sz="4000" dirty="0" err="1" smtClean="0"/>
              <a:t>hangad</a:t>
            </a:r>
            <a:r>
              <a:rPr lang="en-US" sz="4000" dirty="0" smtClean="0"/>
              <a:t> </a:t>
            </a:r>
            <a:r>
              <a:rPr lang="en-US" sz="4000" dirty="0" err="1" smtClean="0"/>
              <a:t>niya</a:t>
            </a:r>
            <a:r>
              <a:rPr lang="en-US" sz="4000" dirty="0" smtClean="0"/>
              <a:t> </a:t>
            </a:r>
            <a:r>
              <a:rPr lang="en-US" sz="4000" dirty="0" err="1" smtClean="0"/>
              <a:t>ang</a:t>
            </a:r>
            <a:r>
              <a:rPr lang="en-US" sz="4000" dirty="0" smtClean="0"/>
              <a:t> </a:t>
            </a:r>
            <a:r>
              <a:rPr lang="en-US" sz="4000" dirty="0" err="1" smtClean="0"/>
              <a:t>kalakal</a:t>
            </a:r>
            <a:r>
              <a:rPr lang="en-US" sz="4000" dirty="0" smtClean="0"/>
              <a:t> </a:t>
            </a:r>
            <a:r>
              <a:rPr lang="en-US" sz="4000" dirty="0" err="1" smtClean="0"/>
              <a:t>nito</a:t>
            </a:r>
            <a:endParaRPr lang="en-US" sz="4000" dirty="0" smtClean="0"/>
          </a:p>
          <a:p>
            <a:r>
              <a:rPr lang="en-US" sz="4000" dirty="0" smtClean="0"/>
              <a:t>	 c. </a:t>
            </a:r>
            <a:r>
              <a:rPr lang="en-US" sz="4000" dirty="0" err="1" smtClean="0"/>
              <a:t>hangad</a:t>
            </a:r>
            <a:r>
              <a:rPr lang="en-US" sz="4000" dirty="0" smtClean="0"/>
              <a:t> </a:t>
            </a:r>
            <a:r>
              <a:rPr lang="en-US" sz="4000" dirty="0" err="1" smtClean="0"/>
              <a:t>niya</a:t>
            </a:r>
            <a:r>
              <a:rPr lang="en-US" sz="4000" dirty="0" smtClean="0"/>
              <a:t> </a:t>
            </a:r>
            <a:r>
              <a:rPr lang="en-US" sz="4000" dirty="0" err="1" smtClean="0"/>
              <a:t>ang</a:t>
            </a:r>
            <a:r>
              <a:rPr lang="en-US" sz="4000" dirty="0" smtClean="0"/>
              <a:t> </a:t>
            </a:r>
            <a:r>
              <a:rPr lang="en-US" sz="4000" dirty="0" err="1" smtClean="0"/>
              <a:t>daungan</a:t>
            </a:r>
            <a:r>
              <a:rPr lang="en-US" sz="4000" dirty="0" smtClean="0"/>
              <a:t> </a:t>
            </a:r>
            <a:r>
              <a:rPr lang="en-US" sz="4000" dirty="0" err="1" smtClean="0"/>
              <a:t>nito</a:t>
            </a:r>
            <a:endParaRPr lang="en-US" sz="4000" dirty="0" smtClean="0"/>
          </a:p>
          <a:p>
            <a:r>
              <a:rPr lang="en-US" sz="4000" dirty="0" smtClean="0"/>
              <a:t>	 d. </a:t>
            </a:r>
            <a:r>
              <a:rPr lang="en-US" sz="4000" dirty="0" err="1" smtClean="0"/>
              <a:t>wala</a:t>
            </a:r>
            <a:r>
              <a:rPr lang="en-US" sz="4000" dirty="0" smtClean="0"/>
              <a:t> </a:t>
            </a:r>
            <a:r>
              <a:rPr lang="en-US" sz="4000" dirty="0" err="1" smtClean="0"/>
              <a:t>sa</a:t>
            </a:r>
            <a:r>
              <a:rPr lang="en-US" sz="4000" dirty="0" smtClean="0"/>
              <a:t> </a:t>
            </a:r>
            <a:r>
              <a:rPr lang="en-US" sz="4000" dirty="0" err="1" smtClean="0"/>
              <a:t>nabanggit</a:t>
            </a:r>
            <a:endParaRPr lang="en-US" sz="40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C</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686800" cy="5181600"/>
          </a:xfrm>
          <a:prstGeom prst="rect">
            <a:avLst/>
          </a:prstGeom>
        </p:spPr>
        <p:txBody>
          <a:bodyPr>
            <a:noAutofit/>
          </a:bodyPr>
          <a:lstStyle/>
          <a:p>
            <a:r>
              <a:rPr lang="en-US" sz="3200" dirty="0" err="1" smtClean="0"/>
              <a:t>Dinala</a:t>
            </a:r>
            <a:r>
              <a:rPr lang="en-US" sz="3200" dirty="0" smtClean="0"/>
              <a:t> </a:t>
            </a:r>
            <a:r>
              <a:rPr lang="en-US" sz="3200" dirty="0" err="1" smtClean="0"/>
              <a:t>sa</a:t>
            </a:r>
            <a:r>
              <a:rPr lang="en-US" sz="3200" dirty="0" smtClean="0"/>
              <a:t> </a:t>
            </a:r>
            <a:r>
              <a:rPr lang="en-US" sz="3200" dirty="0" err="1" smtClean="0"/>
              <a:t>Asya</a:t>
            </a:r>
            <a:r>
              <a:rPr lang="en-US" sz="3200" dirty="0" smtClean="0"/>
              <a:t> </a:t>
            </a:r>
            <a:r>
              <a:rPr lang="en-US" sz="3200" dirty="0" err="1" smtClean="0"/>
              <a:t>ng</a:t>
            </a:r>
            <a:r>
              <a:rPr lang="en-US" sz="3200" dirty="0" smtClean="0"/>
              <a:t> </a:t>
            </a:r>
            <a:r>
              <a:rPr lang="en-US" sz="3200" dirty="0" err="1" smtClean="0"/>
              <a:t>kolonyalismo</a:t>
            </a:r>
            <a:r>
              <a:rPr lang="en-US" sz="3200" dirty="0" smtClean="0"/>
              <a:t> </a:t>
            </a:r>
            <a:r>
              <a:rPr lang="en-US" sz="3200" dirty="0" err="1" smtClean="0"/>
              <a:t>ang</a:t>
            </a:r>
            <a:r>
              <a:rPr lang="en-US" sz="3200" dirty="0" smtClean="0"/>
              <a:t> </a:t>
            </a:r>
            <a:r>
              <a:rPr lang="en-US" sz="3200" dirty="0" err="1" smtClean="0"/>
              <a:t>mga</a:t>
            </a:r>
            <a:r>
              <a:rPr lang="en-US" sz="3200" dirty="0" smtClean="0"/>
              <a:t> </a:t>
            </a:r>
            <a:r>
              <a:rPr lang="en-US" sz="3200" dirty="0" err="1" smtClean="0"/>
              <a:t>ideya</a:t>
            </a:r>
            <a:r>
              <a:rPr lang="en-US" sz="3200" dirty="0" smtClean="0"/>
              <a:t> at </a:t>
            </a:r>
            <a:r>
              <a:rPr lang="en-US" sz="3200" dirty="0" err="1" smtClean="0"/>
              <a:t>konseptong</a:t>
            </a:r>
            <a:r>
              <a:rPr lang="en-US" sz="3200" dirty="0" smtClean="0"/>
              <a:t> </a:t>
            </a:r>
            <a:r>
              <a:rPr lang="en-US" sz="3200" dirty="0" err="1" smtClean="0"/>
              <a:t>Kanluranin</a:t>
            </a:r>
            <a:r>
              <a:rPr lang="en-US" sz="3200" dirty="0" smtClean="0"/>
              <a:t>. </a:t>
            </a:r>
            <a:r>
              <a:rPr lang="en-US" sz="3200" dirty="0" err="1" smtClean="0"/>
              <a:t>Alin</a:t>
            </a:r>
            <a:r>
              <a:rPr lang="en-US" sz="3200" dirty="0" smtClean="0"/>
              <a:t> </a:t>
            </a:r>
            <a:r>
              <a:rPr lang="en-US" sz="3200" dirty="0" err="1" smtClean="0"/>
              <a:t>sa</a:t>
            </a:r>
            <a:r>
              <a:rPr lang="en-US" sz="3200" dirty="0" smtClean="0"/>
              <a:t> </a:t>
            </a:r>
            <a:r>
              <a:rPr lang="en-US" sz="3200" dirty="0" err="1" smtClean="0"/>
              <a:t>mga</a:t>
            </a:r>
            <a:r>
              <a:rPr lang="en-US" sz="3200" dirty="0" smtClean="0"/>
              <a:t> </a:t>
            </a:r>
            <a:r>
              <a:rPr lang="en-US" sz="3200" dirty="0" err="1" smtClean="0"/>
              <a:t>sumusunod</a:t>
            </a:r>
            <a:r>
              <a:rPr lang="en-US" sz="3200" dirty="0" smtClean="0"/>
              <a:t> </a:t>
            </a:r>
            <a:r>
              <a:rPr lang="en-US" sz="3200" dirty="0" err="1" smtClean="0"/>
              <a:t>ang</a:t>
            </a:r>
            <a:r>
              <a:rPr lang="en-US" sz="3200" dirty="0" smtClean="0"/>
              <a:t> </a:t>
            </a:r>
            <a:r>
              <a:rPr lang="en-US" sz="3200" dirty="0" err="1" smtClean="0"/>
              <a:t>kabilang</a:t>
            </a:r>
            <a:r>
              <a:rPr lang="en-US" sz="3200" dirty="0" smtClean="0"/>
              <a:t> </a:t>
            </a:r>
            <a:r>
              <a:rPr lang="en-US" sz="3200" dirty="0" err="1" smtClean="0"/>
              <a:t>sa</a:t>
            </a:r>
            <a:r>
              <a:rPr lang="en-US" sz="3200" dirty="0" smtClean="0"/>
              <a:t> </a:t>
            </a:r>
            <a:r>
              <a:rPr lang="en-US" sz="3200" dirty="0" err="1" smtClean="0"/>
              <a:t>mga</a:t>
            </a:r>
            <a:r>
              <a:rPr lang="en-US" sz="3200" dirty="0" smtClean="0"/>
              <a:t> </a:t>
            </a:r>
            <a:r>
              <a:rPr lang="en-US" sz="3200" dirty="0" err="1" smtClean="0"/>
              <a:t>ideyang</a:t>
            </a:r>
            <a:r>
              <a:rPr lang="en-US" sz="3200" dirty="0" smtClean="0"/>
              <a:t> </a:t>
            </a:r>
            <a:r>
              <a:rPr lang="en-US" sz="3200" dirty="0" err="1" smtClean="0"/>
              <a:t>ito</a:t>
            </a:r>
            <a:r>
              <a:rPr lang="en-US" sz="3200" dirty="0" smtClean="0"/>
              <a:t>?</a:t>
            </a:r>
          </a:p>
          <a:p>
            <a:endParaRPr lang="en-US" sz="3200" dirty="0" smtClean="0"/>
          </a:p>
          <a:p>
            <a:r>
              <a:rPr lang="en-US" sz="3200" dirty="0" smtClean="0"/>
              <a:t>	 </a:t>
            </a:r>
            <a:r>
              <a:rPr lang="en-US" sz="3200" dirty="0" err="1" smtClean="0"/>
              <a:t>a.konsepto</a:t>
            </a:r>
            <a:r>
              <a:rPr lang="en-US" sz="3200" dirty="0" smtClean="0"/>
              <a:t> </a:t>
            </a:r>
            <a:r>
              <a:rPr lang="en-US" sz="3200" dirty="0" err="1" smtClean="0"/>
              <a:t>ng</a:t>
            </a:r>
            <a:r>
              <a:rPr lang="en-US" sz="3200" dirty="0" smtClean="0"/>
              <a:t> </a:t>
            </a:r>
            <a:r>
              <a:rPr lang="en-US" sz="3200" dirty="0" err="1" smtClean="0"/>
              <a:t>estadong</a:t>
            </a:r>
            <a:r>
              <a:rPr lang="en-US" sz="3200" dirty="0" smtClean="0"/>
              <a:t> </a:t>
            </a:r>
            <a:r>
              <a:rPr lang="en-US" sz="3200" dirty="0" err="1" smtClean="0"/>
              <a:t>bansa</a:t>
            </a:r>
            <a:r>
              <a:rPr lang="en-US" sz="3200" dirty="0" smtClean="0"/>
              <a:t>, </a:t>
            </a:r>
            <a:r>
              <a:rPr lang="en-US" sz="3200" dirty="0" err="1" smtClean="0"/>
              <a:t>kasama</a:t>
            </a:r>
            <a:r>
              <a:rPr lang="en-US" sz="3200" dirty="0" smtClean="0"/>
              <a:t> </a:t>
            </a:r>
            <a:r>
              <a:rPr lang="en-US" sz="3200" dirty="0" err="1" smtClean="0"/>
              <a:t>na</a:t>
            </a:r>
            <a:r>
              <a:rPr lang="en-US" sz="3200" dirty="0" smtClean="0"/>
              <a:t> </a:t>
            </a:r>
            <a:r>
              <a:rPr lang="en-US" sz="3200" dirty="0" err="1" smtClean="0"/>
              <a:t>ang</a:t>
            </a:r>
            <a:r>
              <a:rPr lang="en-US" sz="3200" dirty="0" smtClean="0"/>
              <a:t> 	 </a:t>
            </a:r>
            <a:r>
              <a:rPr lang="en-US" sz="3200" dirty="0" err="1" smtClean="0"/>
              <a:t>istrukturang</a:t>
            </a:r>
            <a:r>
              <a:rPr lang="en-US" sz="3200" dirty="0" smtClean="0"/>
              <a:t> </a:t>
            </a:r>
            <a:r>
              <a:rPr lang="en-US" sz="3200" dirty="0" err="1" smtClean="0"/>
              <a:t>burukratiko</a:t>
            </a:r>
            <a:r>
              <a:rPr lang="en-US" sz="3200" dirty="0" smtClean="0"/>
              <a:t> </a:t>
            </a:r>
            <a:r>
              <a:rPr lang="en-US" sz="3200" dirty="0" err="1" smtClean="0"/>
              <a:t>nito</a:t>
            </a:r>
            <a:endParaRPr lang="en-US" sz="3200" dirty="0" smtClean="0"/>
          </a:p>
          <a:p>
            <a:r>
              <a:rPr lang="en-US" sz="3200" dirty="0" smtClean="0"/>
              <a:t>	 b. </a:t>
            </a:r>
            <a:r>
              <a:rPr lang="en-US" sz="3200" dirty="0" err="1" smtClean="0"/>
              <a:t>edukasyon</a:t>
            </a:r>
            <a:r>
              <a:rPr lang="en-US" sz="3200" dirty="0" smtClean="0"/>
              <a:t> </a:t>
            </a:r>
            <a:r>
              <a:rPr lang="en-US" sz="3200" dirty="0" err="1" smtClean="0"/>
              <a:t>sa</a:t>
            </a:r>
            <a:r>
              <a:rPr lang="en-US" sz="3200" dirty="0" smtClean="0"/>
              <a:t> </a:t>
            </a:r>
            <a:r>
              <a:rPr lang="en-US" sz="3200" dirty="0" err="1" smtClean="0"/>
              <a:t>teoryang</a:t>
            </a:r>
            <a:r>
              <a:rPr lang="en-US" sz="3200" dirty="0" smtClean="0"/>
              <a:t> </a:t>
            </a:r>
            <a:r>
              <a:rPr lang="en-US" sz="3200" dirty="0" err="1" smtClean="0"/>
              <a:t>pulitikal</a:t>
            </a:r>
            <a:r>
              <a:rPr lang="en-US" sz="3200" dirty="0" smtClean="0"/>
              <a:t> at 	  		 </a:t>
            </a:r>
            <a:r>
              <a:rPr lang="en-US" sz="3200" dirty="0" err="1" smtClean="0"/>
              <a:t>karapatang</a:t>
            </a:r>
            <a:r>
              <a:rPr lang="en-US" sz="3200" dirty="0" smtClean="0"/>
              <a:t> </a:t>
            </a:r>
            <a:r>
              <a:rPr lang="en-US" sz="3200" dirty="0" err="1" smtClean="0"/>
              <a:t>pantao</a:t>
            </a:r>
            <a:endParaRPr lang="en-US" sz="3200" dirty="0" smtClean="0"/>
          </a:p>
          <a:p>
            <a:r>
              <a:rPr lang="en-US" sz="3200" dirty="0" smtClean="0"/>
              <a:t>	 c. </a:t>
            </a:r>
            <a:r>
              <a:rPr lang="en-US" sz="3200" dirty="0" err="1" smtClean="0"/>
              <a:t>mga</a:t>
            </a:r>
            <a:r>
              <a:rPr lang="en-US" sz="3200" dirty="0" smtClean="0"/>
              <a:t> </a:t>
            </a:r>
            <a:r>
              <a:rPr lang="en-US" sz="3200" dirty="0" err="1" smtClean="0"/>
              <a:t>bagong</a:t>
            </a:r>
            <a:r>
              <a:rPr lang="en-US" sz="3200" dirty="0" smtClean="0"/>
              <a:t> </a:t>
            </a:r>
            <a:r>
              <a:rPr lang="en-US" sz="3200" dirty="0" err="1" smtClean="0"/>
              <a:t>pananaw</a:t>
            </a:r>
            <a:r>
              <a:rPr lang="en-US" sz="3200" dirty="0" smtClean="0"/>
              <a:t> </a:t>
            </a:r>
            <a:r>
              <a:rPr lang="en-US" sz="3200" dirty="0" err="1" smtClean="0"/>
              <a:t>sa</a:t>
            </a:r>
            <a:r>
              <a:rPr lang="en-US" sz="3200" dirty="0" smtClean="0"/>
              <a:t> </a:t>
            </a:r>
            <a:r>
              <a:rPr lang="en-US" sz="3200" dirty="0" err="1" smtClean="0"/>
              <a:t>relihiyon</a:t>
            </a:r>
            <a:endParaRPr lang="en-US" sz="3200" dirty="0" smtClean="0"/>
          </a:p>
          <a:p>
            <a:r>
              <a:rPr lang="en-US" sz="3200" dirty="0" smtClean="0"/>
              <a:t>	 d. </a:t>
            </a:r>
            <a:r>
              <a:rPr lang="en-US" sz="3200" dirty="0" err="1" smtClean="0"/>
              <a:t>lahat</a:t>
            </a:r>
            <a:r>
              <a:rPr lang="en-US" sz="3200" dirty="0" smtClean="0"/>
              <a:t> </a:t>
            </a:r>
            <a:r>
              <a:rPr lang="en-US" sz="3200" dirty="0" err="1" smtClean="0"/>
              <a:t>ng</a:t>
            </a:r>
            <a:r>
              <a:rPr lang="en-US" sz="3200" dirty="0" smtClean="0"/>
              <a:t> </a:t>
            </a:r>
            <a:r>
              <a:rPr lang="en-US" sz="3200" dirty="0" err="1" smtClean="0"/>
              <a:t>ito</a:t>
            </a:r>
            <a:endParaRPr lang="en-US" sz="3200" dirty="0" smtClean="0"/>
          </a:p>
          <a:p>
            <a:endParaRPr lang="en-US" sz="3200" dirty="0" smtClean="0"/>
          </a:p>
          <a:p>
            <a:endParaRPr lang="en-US" sz="32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D</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609600"/>
            <a:ext cx="8686800" cy="2133600"/>
          </a:xfrm>
          <a:prstGeom prst="rect">
            <a:avLst/>
          </a:prstGeom>
        </p:spPr>
        <p:txBody>
          <a:bodyPr>
            <a:noAutofit/>
          </a:bodyPr>
          <a:lstStyle/>
          <a:p>
            <a:pPr algn="ctr"/>
            <a:r>
              <a:rPr lang="en-US" sz="4800" dirty="0" err="1" smtClean="0"/>
              <a:t>Paniniwala</a:t>
            </a:r>
            <a:r>
              <a:rPr lang="en-US" sz="4800" dirty="0" smtClean="0"/>
              <a:t> </a:t>
            </a:r>
            <a:r>
              <a:rPr lang="en-US" sz="4800" dirty="0" err="1" smtClean="0"/>
              <a:t>na</a:t>
            </a:r>
            <a:r>
              <a:rPr lang="en-US" sz="4800" dirty="0" smtClean="0"/>
              <a:t> </a:t>
            </a:r>
            <a:r>
              <a:rPr lang="en-US" sz="4800" dirty="0" err="1" smtClean="0"/>
              <a:t>ang</a:t>
            </a:r>
            <a:r>
              <a:rPr lang="en-US" sz="4800" dirty="0" smtClean="0"/>
              <a:t> </a:t>
            </a:r>
            <a:r>
              <a:rPr lang="en-US" sz="4800" dirty="0" err="1" smtClean="0"/>
              <a:t>tunay</a:t>
            </a:r>
            <a:r>
              <a:rPr lang="en-US" sz="4800" dirty="0" smtClean="0"/>
              <a:t> </a:t>
            </a:r>
            <a:r>
              <a:rPr lang="en-US" sz="4800" dirty="0" err="1" smtClean="0"/>
              <a:t>na</a:t>
            </a:r>
            <a:r>
              <a:rPr lang="en-US" sz="4800" dirty="0" smtClean="0"/>
              <a:t> </a:t>
            </a:r>
            <a:r>
              <a:rPr lang="en-US" sz="4800" dirty="0" err="1" smtClean="0"/>
              <a:t>kayamanan</a:t>
            </a:r>
            <a:r>
              <a:rPr lang="en-US" sz="4800" dirty="0" smtClean="0"/>
              <a:t> </a:t>
            </a:r>
            <a:r>
              <a:rPr lang="en-US" sz="4800" dirty="0" err="1" smtClean="0"/>
              <a:t>ng</a:t>
            </a:r>
            <a:r>
              <a:rPr lang="en-US" sz="4800" dirty="0" smtClean="0"/>
              <a:t> </a:t>
            </a:r>
            <a:r>
              <a:rPr lang="en-US" sz="4800" dirty="0" err="1" smtClean="0"/>
              <a:t>isang</a:t>
            </a:r>
            <a:r>
              <a:rPr lang="en-US" sz="4800" dirty="0" smtClean="0"/>
              <a:t> </a:t>
            </a:r>
            <a:r>
              <a:rPr lang="en-US" sz="4800" dirty="0" err="1" smtClean="0"/>
              <a:t>bansa</a:t>
            </a:r>
            <a:r>
              <a:rPr lang="en-US" sz="4800" dirty="0" smtClean="0"/>
              <a:t> ay </a:t>
            </a:r>
            <a:r>
              <a:rPr lang="en-US" sz="4800" dirty="0" err="1" smtClean="0"/>
              <a:t>nasa</a:t>
            </a:r>
            <a:r>
              <a:rPr lang="en-US" sz="4800" dirty="0" smtClean="0"/>
              <a:t> </a:t>
            </a:r>
            <a:r>
              <a:rPr lang="en-US" sz="4800" dirty="0" err="1" smtClean="0"/>
              <a:t>dami</a:t>
            </a:r>
            <a:r>
              <a:rPr lang="en-US" sz="4800" dirty="0" smtClean="0"/>
              <a:t> </a:t>
            </a:r>
            <a:r>
              <a:rPr lang="en-US" sz="4800" dirty="0" err="1" smtClean="0"/>
              <a:t>ng</a:t>
            </a:r>
            <a:r>
              <a:rPr lang="en-US" sz="4800" dirty="0" smtClean="0"/>
              <a:t> </a:t>
            </a:r>
            <a:r>
              <a:rPr lang="en-US" sz="4800" dirty="0" err="1" smtClean="0"/>
              <a:t>ginto</a:t>
            </a:r>
            <a:r>
              <a:rPr lang="en-US" sz="4800" dirty="0" smtClean="0"/>
              <a:t> at </a:t>
            </a:r>
            <a:r>
              <a:rPr lang="en-US" sz="4800" dirty="0" err="1" smtClean="0"/>
              <a:t>pilak</a:t>
            </a:r>
            <a:r>
              <a:rPr lang="en-US" sz="4800" dirty="0" smtClean="0"/>
              <a:t>.</a:t>
            </a:r>
          </a:p>
          <a:p>
            <a:endParaRPr lang="en-US" sz="4000" dirty="0" smtClean="0"/>
          </a:p>
          <a:p>
            <a:endParaRPr lang="en-US" sz="40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1524000" y="3505200"/>
            <a:ext cx="6096000" cy="646331"/>
          </a:xfrm>
          <a:prstGeom prst="rect">
            <a:avLst/>
          </a:prstGeom>
          <a:noFill/>
        </p:spPr>
        <p:txBody>
          <a:bodyPr wrap="square" rtlCol="0">
            <a:spAutoFit/>
          </a:bodyPr>
          <a:lstStyle/>
          <a:p>
            <a:pPr algn="ctr"/>
            <a:r>
              <a:rPr lang="en-US" sz="3600" dirty="0" smtClean="0"/>
              <a:t>KANTIMERLISMO</a:t>
            </a:r>
            <a:endParaRPr lang="en-US" sz="3600" dirty="0"/>
          </a:p>
        </p:txBody>
      </p:sp>
      <p:sp>
        <p:nvSpPr>
          <p:cNvPr id="5" name="TextBox 4"/>
          <p:cNvSpPr txBox="1"/>
          <p:nvPr/>
        </p:nvSpPr>
        <p:spPr>
          <a:xfrm>
            <a:off x="1524000" y="4953000"/>
            <a:ext cx="6096000" cy="646331"/>
          </a:xfrm>
          <a:prstGeom prst="rect">
            <a:avLst/>
          </a:prstGeom>
          <a:noFill/>
        </p:spPr>
        <p:txBody>
          <a:bodyPr wrap="square" rtlCol="0">
            <a:spAutoFit/>
          </a:bodyPr>
          <a:lstStyle/>
          <a:p>
            <a:pPr algn="ctr"/>
            <a:r>
              <a:rPr lang="en-US" sz="3600" dirty="0" smtClean="0">
                <a:solidFill>
                  <a:srgbClr val="FF0000"/>
                </a:solidFill>
              </a:rPr>
              <a:t>MERKANTILISMO</a:t>
            </a:r>
            <a:endParaRPr lang="en-US"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6096000"/>
          </a:xfrm>
          <a:prstGeom prst="rect">
            <a:avLst/>
          </a:prstGeom>
        </p:spPr>
        <p:txBody>
          <a:bodyPr>
            <a:noAutofit/>
          </a:bodyPr>
          <a:lstStyle/>
          <a:p>
            <a:r>
              <a:rPr lang="en-US" sz="3600" dirty="0" err="1" smtClean="0"/>
              <a:t>Alin</a:t>
            </a:r>
            <a:r>
              <a:rPr lang="en-US" sz="3600" dirty="0" smtClean="0"/>
              <a:t> </a:t>
            </a:r>
            <a:r>
              <a:rPr lang="en-US" sz="3600" dirty="0" err="1" smtClean="0"/>
              <a:t>sa</a:t>
            </a:r>
            <a:r>
              <a:rPr lang="en-US" sz="3600" dirty="0" smtClean="0"/>
              <a:t> </a:t>
            </a:r>
            <a:r>
              <a:rPr lang="en-US" sz="3600" dirty="0" err="1" smtClean="0"/>
              <a:t>mga</a:t>
            </a:r>
            <a:r>
              <a:rPr lang="en-US" sz="3600" dirty="0" smtClean="0"/>
              <a:t> </a:t>
            </a:r>
            <a:r>
              <a:rPr lang="en-US" sz="3600" dirty="0" err="1" smtClean="0"/>
              <a:t>sumusunod</a:t>
            </a:r>
            <a:r>
              <a:rPr lang="en-US" sz="3600" dirty="0" smtClean="0"/>
              <a:t> </a:t>
            </a:r>
            <a:r>
              <a:rPr lang="en-US" sz="3600" dirty="0" err="1" smtClean="0"/>
              <a:t>ang</a:t>
            </a:r>
            <a:r>
              <a:rPr lang="en-US" sz="3600" dirty="0" smtClean="0"/>
              <a:t> </a:t>
            </a:r>
            <a:r>
              <a:rPr lang="en-US" sz="3600" dirty="0" err="1" smtClean="0"/>
              <a:t>epekto</a:t>
            </a:r>
            <a:r>
              <a:rPr lang="en-US" sz="3600" dirty="0" smtClean="0"/>
              <a:t> </a:t>
            </a:r>
            <a:r>
              <a:rPr lang="en-US" sz="3600" dirty="0" err="1" smtClean="0"/>
              <a:t>ng</a:t>
            </a:r>
            <a:r>
              <a:rPr lang="en-US" sz="3600" dirty="0" smtClean="0"/>
              <a:t> </a:t>
            </a:r>
            <a:r>
              <a:rPr lang="en-US" sz="3600" dirty="0" err="1" smtClean="0"/>
              <a:t>mga</a:t>
            </a:r>
            <a:r>
              <a:rPr lang="en-US" sz="3600" dirty="0" smtClean="0"/>
              <a:t> pang-</a:t>
            </a:r>
            <a:r>
              <a:rPr lang="en-US" sz="3600" dirty="0" err="1" smtClean="0"/>
              <a:t>aabuso</a:t>
            </a:r>
            <a:r>
              <a:rPr lang="en-US" sz="3600" dirty="0" smtClean="0"/>
              <a:t> </a:t>
            </a:r>
            <a:r>
              <a:rPr lang="en-US" sz="3600" dirty="0" err="1" smtClean="0"/>
              <a:t>ng</a:t>
            </a:r>
            <a:r>
              <a:rPr lang="en-US" sz="3600" dirty="0" smtClean="0"/>
              <a:t> </a:t>
            </a:r>
            <a:r>
              <a:rPr lang="en-US" sz="3600" dirty="0" err="1" smtClean="0"/>
              <a:t>mga</a:t>
            </a:r>
            <a:r>
              <a:rPr lang="en-US" sz="3600" dirty="0" smtClean="0"/>
              <a:t> </a:t>
            </a:r>
            <a:r>
              <a:rPr lang="en-US" sz="3600" dirty="0" err="1" smtClean="0"/>
              <a:t>Espanyol</a:t>
            </a:r>
            <a:r>
              <a:rPr lang="en-US" sz="3600" dirty="0" smtClean="0"/>
              <a:t> </a:t>
            </a:r>
            <a:r>
              <a:rPr lang="en-US" sz="3600" dirty="0" err="1" smtClean="0"/>
              <a:t>sa</a:t>
            </a:r>
            <a:r>
              <a:rPr lang="en-US" sz="3600" dirty="0" smtClean="0"/>
              <a:t> </a:t>
            </a:r>
            <a:r>
              <a:rPr lang="en-US" sz="3600" dirty="0" err="1" smtClean="0"/>
              <a:t>mga</a:t>
            </a:r>
            <a:r>
              <a:rPr lang="en-US" sz="3600" dirty="0" smtClean="0"/>
              <a:t> Pilipino?</a:t>
            </a:r>
          </a:p>
          <a:p>
            <a:endParaRPr lang="en-US" sz="3600" dirty="0" smtClean="0"/>
          </a:p>
          <a:p>
            <a:r>
              <a:rPr lang="en-US" sz="3600" dirty="0" smtClean="0"/>
              <a:t>	 a. </a:t>
            </a:r>
            <a:r>
              <a:rPr lang="en-US" sz="3600" dirty="0" err="1" smtClean="0"/>
              <a:t>Bumaba</a:t>
            </a:r>
            <a:r>
              <a:rPr lang="en-US" sz="3600" dirty="0" smtClean="0"/>
              <a:t> </a:t>
            </a:r>
            <a:r>
              <a:rPr lang="en-US" sz="3600" dirty="0" err="1" smtClean="0"/>
              <a:t>ang</a:t>
            </a:r>
            <a:r>
              <a:rPr lang="en-US" sz="3600" dirty="0" smtClean="0"/>
              <a:t> </a:t>
            </a:r>
            <a:r>
              <a:rPr lang="en-US" sz="3600" dirty="0" err="1" smtClean="0"/>
              <a:t>katayuang</a:t>
            </a:r>
            <a:r>
              <a:rPr lang="en-US" sz="3600" dirty="0" smtClean="0"/>
              <a:t> moral </a:t>
            </a:r>
            <a:r>
              <a:rPr lang="en-US" sz="3600" dirty="0" err="1" smtClean="0"/>
              <a:t>ng</a:t>
            </a:r>
            <a:r>
              <a:rPr lang="en-US" sz="3600" dirty="0" smtClean="0"/>
              <a:t> </a:t>
            </a:r>
            <a:r>
              <a:rPr lang="en-US" sz="3600" dirty="0" err="1" smtClean="0"/>
              <a:t>mga</a:t>
            </a:r>
            <a:r>
              <a:rPr lang="en-US" sz="3600" dirty="0" smtClean="0"/>
              <a:t>     	    Pilipino</a:t>
            </a:r>
          </a:p>
          <a:p>
            <a:r>
              <a:rPr lang="en-US" sz="3600" dirty="0" smtClean="0"/>
              <a:t>	 b. </a:t>
            </a:r>
            <a:r>
              <a:rPr lang="en-US" sz="3600" dirty="0" err="1" smtClean="0"/>
              <a:t>Natakot</a:t>
            </a:r>
            <a:r>
              <a:rPr lang="en-US" sz="3600" dirty="0" smtClean="0"/>
              <a:t> </a:t>
            </a:r>
            <a:r>
              <a:rPr lang="en-US" sz="3600" dirty="0" err="1" smtClean="0"/>
              <a:t>ang</a:t>
            </a:r>
            <a:r>
              <a:rPr lang="en-US" sz="3600" dirty="0" smtClean="0"/>
              <a:t> </a:t>
            </a:r>
            <a:r>
              <a:rPr lang="en-US" sz="3600" dirty="0" err="1" smtClean="0"/>
              <a:t>mga</a:t>
            </a:r>
            <a:r>
              <a:rPr lang="en-US" sz="3600" dirty="0" smtClean="0"/>
              <a:t> Pilipino </a:t>
            </a:r>
            <a:r>
              <a:rPr lang="en-US" sz="3600" dirty="0" err="1" smtClean="0"/>
              <a:t>sa</a:t>
            </a:r>
            <a:r>
              <a:rPr lang="en-US" sz="3600" dirty="0" smtClean="0"/>
              <a:t> </a:t>
            </a:r>
            <a:r>
              <a:rPr lang="en-US" sz="3600" dirty="0" err="1" smtClean="0"/>
              <a:t>mga</a:t>
            </a:r>
            <a:r>
              <a:rPr lang="en-US" sz="3600" dirty="0" smtClean="0"/>
              <a:t>                         	    </a:t>
            </a:r>
            <a:r>
              <a:rPr lang="en-US" sz="3600" dirty="0" err="1" smtClean="0"/>
              <a:t>dayuhan</a:t>
            </a:r>
            <a:endParaRPr lang="en-US" sz="3600" dirty="0" smtClean="0"/>
          </a:p>
          <a:p>
            <a:r>
              <a:rPr lang="en-US" sz="3600" dirty="0" smtClean="0"/>
              <a:t>	 c. </a:t>
            </a:r>
            <a:r>
              <a:rPr lang="en-US" sz="3600" dirty="0" err="1" smtClean="0"/>
              <a:t>Bumaba</a:t>
            </a:r>
            <a:r>
              <a:rPr lang="en-US" sz="3600" dirty="0" smtClean="0"/>
              <a:t> </a:t>
            </a:r>
            <a:r>
              <a:rPr lang="en-US" sz="3600" dirty="0" err="1" smtClean="0"/>
              <a:t>ang</a:t>
            </a:r>
            <a:r>
              <a:rPr lang="en-US" sz="3600" dirty="0" smtClean="0"/>
              <a:t> </a:t>
            </a:r>
            <a:r>
              <a:rPr lang="en-US" sz="3600" dirty="0" err="1" smtClean="0"/>
              <a:t>tingin</a:t>
            </a:r>
            <a:r>
              <a:rPr lang="en-US" sz="3600" dirty="0" smtClean="0"/>
              <a:t> </a:t>
            </a:r>
            <a:r>
              <a:rPr lang="en-US" sz="3600" dirty="0" err="1" smtClean="0"/>
              <a:t>ng</a:t>
            </a:r>
            <a:r>
              <a:rPr lang="en-US" sz="3600" dirty="0" smtClean="0"/>
              <a:t> </a:t>
            </a:r>
            <a:r>
              <a:rPr lang="en-US" sz="3600" dirty="0" err="1" smtClean="0"/>
              <a:t>mga</a:t>
            </a:r>
            <a:r>
              <a:rPr lang="en-US" sz="3600" dirty="0" smtClean="0"/>
              <a:t> Pilipino </a:t>
            </a:r>
            <a:r>
              <a:rPr lang="en-US" sz="3600" dirty="0" err="1" smtClean="0"/>
              <a:t>sa</a:t>
            </a:r>
            <a:r>
              <a:rPr lang="en-US" sz="3600" dirty="0" smtClean="0"/>
              <a:t> 	    </a:t>
            </a:r>
            <a:r>
              <a:rPr lang="en-US" sz="3600" dirty="0" err="1" smtClean="0"/>
              <a:t>sarili</a:t>
            </a:r>
            <a:endParaRPr lang="en-US" sz="3600" dirty="0" smtClean="0"/>
          </a:p>
          <a:p>
            <a:r>
              <a:rPr lang="en-US" sz="3600" dirty="0" smtClean="0"/>
              <a:t>	 d. </a:t>
            </a:r>
            <a:r>
              <a:rPr lang="en-US" sz="3600" dirty="0" err="1" smtClean="0"/>
              <a:t>Umusbong</a:t>
            </a:r>
            <a:r>
              <a:rPr lang="en-US" sz="3600" dirty="0" smtClean="0"/>
              <a:t> at </a:t>
            </a:r>
            <a:r>
              <a:rPr lang="en-US" sz="3600" dirty="0" err="1" smtClean="0"/>
              <a:t>tumindi</a:t>
            </a:r>
            <a:r>
              <a:rPr lang="en-US" sz="3600" dirty="0" smtClean="0"/>
              <a:t> </a:t>
            </a:r>
            <a:r>
              <a:rPr lang="en-US" sz="3600" dirty="0" err="1" smtClean="0"/>
              <a:t>ang</a:t>
            </a:r>
            <a:r>
              <a:rPr lang="en-US" sz="3600" dirty="0" smtClean="0"/>
              <a:t> 	  		                        	    </a:t>
            </a:r>
            <a:r>
              <a:rPr lang="en-US" sz="3600" dirty="0" err="1" smtClean="0"/>
              <a:t>nasyonalismo</a:t>
            </a:r>
            <a:r>
              <a:rPr lang="en-US" sz="3600" dirty="0" smtClean="0"/>
              <a:t> </a:t>
            </a:r>
            <a:r>
              <a:rPr lang="en-US" sz="3600" dirty="0" err="1" smtClean="0"/>
              <a:t>sa</a:t>
            </a:r>
            <a:r>
              <a:rPr lang="en-US" sz="3600" dirty="0" smtClean="0"/>
              <a:t> </a:t>
            </a:r>
            <a:r>
              <a:rPr lang="en-US" sz="3600" dirty="0" err="1" smtClean="0"/>
              <a:t>mga</a:t>
            </a:r>
            <a:r>
              <a:rPr lang="en-US" sz="3600" dirty="0" smtClean="0"/>
              <a:t> Pilipino</a:t>
            </a:r>
          </a:p>
          <a:p>
            <a:endParaRPr lang="en-US" sz="3600" dirty="0" smtClean="0"/>
          </a:p>
          <a:p>
            <a:endParaRPr lang="en-US" sz="3600" dirty="0" smtClean="0"/>
          </a:p>
          <a:p>
            <a:endParaRPr lang="en-US" sz="36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6273225"/>
            <a:ext cx="3657600" cy="584775"/>
          </a:xfrm>
          <a:prstGeom prst="rect">
            <a:avLst/>
          </a:prstGeom>
          <a:noFill/>
        </p:spPr>
        <p:txBody>
          <a:bodyPr wrap="square" rtlCol="0">
            <a:spAutoFit/>
          </a:bodyPr>
          <a:lstStyle/>
          <a:p>
            <a:pPr algn="ctr"/>
            <a:r>
              <a:rPr lang="en-US" sz="3200" dirty="0" smtClean="0">
                <a:solidFill>
                  <a:srgbClr val="FF0000"/>
                </a:solidFill>
              </a:rPr>
              <a:t>D</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6096000"/>
          </a:xfrm>
          <a:prstGeom prst="rect">
            <a:avLst/>
          </a:prstGeom>
        </p:spPr>
        <p:txBody>
          <a:bodyPr>
            <a:noAutofit/>
          </a:bodyPr>
          <a:lstStyle/>
          <a:p>
            <a:r>
              <a:rPr lang="en-US" sz="3600" dirty="0" err="1" smtClean="0"/>
              <a:t>Umusbong</a:t>
            </a:r>
            <a:r>
              <a:rPr lang="en-US" sz="3600" dirty="0" smtClean="0"/>
              <a:t> </a:t>
            </a:r>
            <a:r>
              <a:rPr lang="en-US" sz="3600" dirty="0" err="1" smtClean="0"/>
              <a:t>ang</a:t>
            </a:r>
            <a:r>
              <a:rPr lang="en-US" sz="3600" dirty="0" smtClean="0"/>
              <a:t> </a:t>
            </a:r>
            <a:r>
              <a:rPr lang="en-US" sz="3600" dirty="0" err="1" smtClean="0"/>
              <a:t>nasyonalismo</a:t>
            </a:r>
            <a:r>
              <a:rPr lang="en-US" sz="3600" dirty="0" smtClean="0"/>
              <a:t> </a:t>
            </a:r>
            <a:r>
              <a:rPr lang="en-US" sz="3600" dirty="0" err="1" smtClean="0"/>
              <a:t>sa</a:t>
            </a:r>
            <a:r>
              <a:rPr lang="en-US" sz="3600" dirty="0" smtClean="0"/>
              <a:t> Indonesia </a:t>
            </a:r>
            <a:r>
              <a:rPr lang="en-US" sz="3600" dirty="0" err="1" smtClean="0"/>
              <a:t>nang</a:t>
            </a:r>
            <a:r>
              <a:rPr lang="en-US" sz="3600" dirty="0" smtClean="0"/>
              <a:t> </a:t>
            </a:r>
            <a:r>
              <a:rPr lang="en-US" sz="3600" dirty="0" err="1" smtClean="0"/>
              <a:t>magsimulang</a:t>
            </a:r>
            <a:r>
              <a:rPr lang="en-US" sz="3600" dirty="0" smtClean="0"/>
              <a:t> </a:t>
            </a:r>
            <a:r>
              <a:rPr lang="en-US" sz="3600" dirty="0" err="1" smtClean="0"/>
              <a:t>humingi</a:t>
            </a:r>
            <a:r>
              <a:rPr lang="en-US" sz="3600" dirty="0" smtClean="0"/>
              <a:t> </a:t>
            </a:r>
            <a:r>
              <a:rPr lang="en-US" sz="3600" dirty="0" err="1" smtClean="0"/>
              <a:t>ang</a:t>
            </a:r>
            <a:r>
              <a:rPr lang="en-US" sz="3600" dirty="0" smtClean="0"/>
              <a:t> </a:t>
            </a:r>
            <a:r>
              <a:rPr lang="en-US" sz="3600" dirty="0" err="1" smtClean="0"/>
              <a:t>mga</a:t>
            </a:r>
            <a:r>
              <a:rPr lang="en-US" sz="3600" dirty="0" smtClean="0"/>
              <a:t> </a:t>
            </a:r>
            <a:r>
              <a:rPr lang="en-US" sz="3600" dirty="0" err="1" smtClean="0"/>
              <a:t>Indones</a:t>
            </a:r>
            <a:r>
              <a:rPr lang="en-US" sz="3600" dirty="0" smtClean="0"/>
              <a:t> </a:t>
            </a:r>
            <a:r>
              <a:rPr lang="en-US" sz="3600" dirty="0" err="1" smtClean="0"/>
              <a:t>ng</a:t>
            </a:r>
            <a:r>
              <a:rPr lang="en-US" sz="3600" dirty="0" smtClean="0"/>
              <a:t> </a:t>
            </a:r>
            <a:r>
              <a:rPr lang="en-US" sz="3600" dirty="0" err="1" smtClean="0"/>
              <a:t>pagbabago</a:t>
            </a:r>
            <a:r>
              <a:rPr lang="en-US" sz="3600" dirty="0" smtClean="0"/>
              <a:t> </a:t>
            </a:r>
            <a:r>
              <a:rPr lang="en-US" sz="3600" dirty="0" err="1" smtClean="0"/>
              <a:t>sa</a:t>
            </a:r>
            <a:r>
              <a:rPr lang="en-US" sz="3600" dirty="0" smtClean="0"/>
              <a:t> </a:t>
            </a:r>
            <a:r>
              <a:rPr lang="en-US" sz="3600" dirty="0" err="1" smtClean="0"/>
              <a:t>di-makatarungang</a:t>
            </a:r>
            <a:r>
              <a:rPr lang="en-US" sz="3600" dirty="0" smtClean="0"/>
              <a:t> </a:t>
            </a:r>
            <a:r>
              <a:rPr lang="en-US" sz="3600" dirty="0" err="1" smtClean="0"/>
              <a:t>pamamahala</a:t>
            </a:r>
            <a:r>
              <a:rPr lang="en-US" sz="3600" dirty="0" smtClean="0"/>
              <a:t> </a:t>
            </a:r>
            <a:r>
              <a:rPr lang="en-US" sz="3600" dirty="0" err="1" smtClean="0"/>
              <a:t>ng</a:t>
            </a:r>
            <a:r>
              <a:rPr lang="en-US" sz="3600" dirty="0" smtClean="0"/>
              <a:t> </a:t>
            </a:r>
            <a:r>
              <a:rPr lang="en-US" sz="3600" dirty="0" err="1" smtClean="0"/>
              <a:t>mga</a:t>
            </a:r>
            <a:r>
              <a:rPr lang="en-US" sz="3600" dirty="0" smtClean="0"/>
              <a:t> </a:t>
            </a:r>
            <a:r>
              <a:rPr lang="en-US" sz="3600" dirty="0" err="1" smtClean="0"/>
              <a:t>Olandes</a:t>
            </a:r>
            <a:r>
              <a:rPr lang="en-US" sz="3600" dirty="0" smtClean="0"/>
              <a:t>. </a:t>
            </a:r>
            <a:r>
              <a:rPr lang="en-US" sz="3600" dirty="0" err="1" smtClean="0"/>
              <a:t>Ginamit</a:t>
            </a:r>
            <a:r>
              <a:rPr lang="en-US" sz="3600" dirty="0" smtClean="0"/>
              <a:t> </a:t>
            </a:r>
            <a:r>
              <a:rPr lang="en-US" sz="3600" dirty="0" err="1" smtClean="0"/>
              <a:t>ng</a:t>
            </a:r>
            <a:r>
              <a:rPr lang="en-US" sz="3600" dirty="0" smtClean="0"/>
              <a:t> </a:t>
            </a:r>
            <a:r>
              <a:rPr lang="en-US" sz="3600" dirty="0" err="1" smtClean="0"/>
              <a:t>mga</a:t>
            </a:r>
            <a:r>
              <a:rPr lang="en-US" sz="3600" dirty="0" smtClean="0"/>
              <a:t> </a:t>
            </a:r>
            <a:r>
              <a:rPr lang="en-US" sz="3600" dirty="0" err="1" smtClean="0"/>
              <a:t>Indones</a:t>
            </a:r>
            <a:r>
              <a:rPr lang="en-US" sz="3600" dirty="0" smtClean="0"/>
              <a:t> </a:t>
            </a:r>
            <a:r>
              <a:rPr lang="en-US" sz="3600" dirty="0" err="1" smtClean="0"/>
              <a:t>na</a:t>
            </a:r>
            <a:r>
              <a:rPr lang="en-US" sz="3600" dirty="0" smtClean="0"/>
              <a:t> </a:t>
            </a:r>
            <a:r>
              <a:rPr lang="en-US" sz="3600" dirty="0" err="1" smtClean="0"/>
              <a:t>panlaban</a:t>
            </a:r>
            <a:r>
              <a:rPr lang="en-US" sz="3600" dirty="0" smtClean="0"/>
              <a:t> </a:t>
            </a:r>
            <a:r>
              <a:rPr lang="en-US" sz="3600" dirty="0" err="1" smtClean="0"/>
              <a:t>sa</a:t>
            </a:r>
            <a:r>
              <a:rPr lang="en-US" sz="3600" dirty="0" smtClean="0"/>
              <a:t> </a:t>
            </a:r>
            <a:r>
              <a:rPr lang="en-US" sz="3600" dirty="0" err="1" smtClean="0"/>
              <a:t>mga</a:t>
            </a:r>
            <a:r>
              <a:rPr lang="en-US" sz="3600" dirty="0" smtClean="0"/>
              <a:t> </a:t>
            </a:r>
            <a:r>
              <a:rPr lang="en-US" sz="3600" dirty="0" err="1" smtClean="0"/>
              <a:t>Olandes</a:t>
            </a:r>
            <a:r>
              <a:rPr lang="en-US" sz="3600" dirty="0" smtClean="0"/>
              <a:t> </a:t>
            </a:r>
            <a:r>
              <a:rPr lang="en-US" sz="3600" dirty="0" err="1" smtClean="0"/>
              <a:t>ang</a:t>
            </a:r>
            <a:r>
              <a:rPr lang="en-US" sz="3600" dirty="0" smtClean="0"/>
              <a:t> _____________.</a:t>
            </a:r>
          </a:p>
          <a:p>
            <a:r>
              <a:rPr lang="en-US" sz="3600" dirty="0" smtClean="0"/>
              <a:t>	 a. </a:t>
            </a:r>
            <a:r>
              <a:rPr lang="en-US" sz="3600" dirty="0" err="1" smtClean="0"/>
              <a:t>mga</a:t>
            </a:r>
            <a:r>
              <a:rPr lang="en-US" sz="3600" dirty="0" smtClean="0"/>
              <a:t> </a:t>
            </a:r>
            <a:r>
              <a:rPr lang="en-US" sz="3600" dirty="0" err="1" smtClean="0"/>
              <a:t>demonstrasyon</a:t>
            </a:r>
            <a:r>
              <a:rPr lang="en-US" sz="3600" dirty="0" smtClean="0"/>
              <a:t> </a:t>
            </a:r>
            <a:r>
              <a:rPr lang="en-US" sz="3600" dirty="0" err="1" smtClean="0"/>
              <a:t>sa</a:t>
            </a:r>
            <a:r>
              <a:rPr lang="en-US" sz="3600" dirty="0" smtClean="0"/>
              <a:t> </a:t>
            </a:r>
            <a:r>
              <a:rPr lang="en-US" sz="3600" dirty="0" err="1" smtClean="0"/>
              <a:t>kalye</a:t>
            </a:r>
            <a:endParaRPr lang="en-US" sz="3600" dirty="0" smtClean="0"/>
          </a:p>
          <a:p>
            <a:r>
              <a:rPr lang="en-US" sz="3600" dirty="0" smtClean="0"/>
              <a:t>	 b. </a:t>
            </a:r>
            <a:r>
              <a:rPr lang="en-US" sz="3600" dirty="0" err="1" smtClean="0"/>
              <a:t>edukasyon</a:t>
            </a:r>
            <a:r>
              <a:rPr lang="en-US" sz="3600" dirty="0" smtClean="0"/>
              <a:t> </a:t>
            </a:r>
            <a:r>
              <a:rPr lang="en-US" sz="3600" dirty="0" err="1" smtClean="0"/>
              <a:t>ng</a:t>
            </a:r>
            <a:r>
              <a:rPr lang="en-US" sz="3600" dirty="0" smtClean="0"/>
              <a:t> </a:t>
            </a:r>
            <a:r>
              <a:rPr lang="en-US" sz="3600" dirty="0" err="1" smtClean="0"/>
              <a:t>mga</a:t>
            </a:r>
            <a:r>
              <a:rPr lang="en-US" sz="3600" dirty="0" smtClean="0"/>
              <a:t> </a:t>
            </a:r>
            <a:r>
              <a:rPr lang="en-US" sz="3600" dirty="0" err="1" smtClean="0"/>
              <a:t>mamamayan</a:t>
            </a:r>
            <a:r>
              <a:rPr lang="en-US" sz="3600" dirty="0" smtClean="0"/>
              <a:t>	</a:t>
            </a:r>
          </a:p>
          <a:p>
            <a:r>
              <a:rPr lang="en-US" sz="3600" dirty="0" smtClean="0"/>
              <a:t>	 c. </a:t>
            </a:r>
            <a:r>
              <a:rPr lang="en-US" sz="3600" dirty="0" err="1" smtClean="0"/>
              <a:t>pagtatag</a:t>
            </a:r>
            <a:r>
              <a:rPr lang="en-US" sz="3600" dirty="0" smtClean="0"/>
              <a:t> </a:t>
            </a:r>
            <a:r>
              <a:rPr lang="en-US" sz="3600" dirty="0" err="1" smtClean="0"/>
              <a:t>ng</a:t>
            </a:r>
            <a:r>
              <a:rPr lang="en-US" sz="3600" dirty="0" smtClean="0"/>
              <a:t> </a:t>
            </a:r>
            <a:r>
              <a:rPr lang="en-US" sz="3600" dirty="0" err="1" smtClean="0"/>
              <a:t>iba’t</a:t>
            </a:r>
            <a:r>
              <a:rPr lang="en-US" sz="3600" dirty="0" smtClean="0"/>
              <a:t> </a:t>
            </a:r>
            <a:r>
              <a:rPr lang="en-US" sz="3600" dirty="0" err="1" smtClean="0"/>
              <a:t>ibang</a:t>
            </a:r>
            <a:r>
              <a:rPr lang="en-US" sz="3600" dirty="0" smtClean="0"/>
              <a:t> </a:t>
            </a:r>
            <a:r>
              <a:rPr lang="en-US" sz="3600" dirty="0" err="1" smtClean="0"/>
              <a:t>partidong</a:t>
            </a:r>
            <a:r>
              <a:rPr lang="en-US" sz="3600" dirty="0" smtClean="0"/>
              <a:t>   	       	    </a:t>
            </a:r>
            <a:r>
              <a:rPr lang="en-US" sz="3600" dirty="0" err="1" smtClean="0"/>
              <a:t>pulitikal</a:t>
            </a:r>
            <a:endParaRPr lang="en-US" sz="3600" dirty="0" smtClean="0"/>
          </a:p>
          <a:p>
            <a:r>
              <a:rPr lang="en-US" sz="3600" dirty="0" smtClean="0"/>
              <a:t>	 d. </a:t>
            </a:r>
            <a:r>
              <a:rPr lang="en-US" sz="3600" dirty="0" err="1" smtClean="0"/>
              <a:t>konsepto</a:t>
            </a:r>
            <a:r>
              <a:rPr lang="en-US" sz="3600" dirty="0" smtClean="0"/>
              <a:t> </a:t>
            </a:r>
            <a:r>
              <a:rPr lang="en-US" sz="3600" dirty="0" err="1" smtClean="0"/>
              <a:t>ng</a:t>
            </a:r>
            <a:r>
              <a:rPr lang="en-US" sz="3600" dirty="0" smtClean="0"/>
              <a:t> </a:t>
            </a:r>
            <a:r>
              <a:rPr lang="en-US" sz="3600" dirty="0" err="1" smtClean="0"/>
              <a:t>pagkakapantay-pantay</a:t>
            </a:r>
            <a:endParaRPr lang="en-US" sz="3600" dirty="0" smtClean="0"/>
          </a:p>
          <a:p>
            <a:endParaRPr lang="en-US" sz="3600" dirty="0" smtClean="0"/>
          </a:p>
          <a:p>
            <a:endParaRPr lang="en-US" sz="3600" dirty="0" smtClean="0"/>
          </a:p>
          <a:p>
            <a:endParaRPr lang="en-US" sz="36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971800" y="6273225"/>
            <a:ext cx="3657600" cy="584775"/>
          </a:xfrm>
          <a:prstGeom prst="rect">
            <a:avLst/>
          </a:prstGeom>
          <a:noFill/>
        </p:spPr>
        <p:txBody>
          <a:bodyPr wrap="square" rtlCol="0">
            <a:spAutoFit/>
          </a:bodyPr>
          <a:lstStyle/>
          <a:p>
            <a:pPr algn="ctr"/>
            <a:r>
              <a:rPr lang="en-US" sz="3200" dirty="0" smtClean="0">
                <a:solidFill>
                  <a:srgbClr val="FF0000"/>
                </a:solidFill>
              </a:rPr>
              <a:t>C</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5257800"/>
          </a:xfrm>
          <a:prstGeom prst="rect">
            <a:avLst/>
          </a:prstGeom>
        </p:spPr>
        <p:txBody>
          <a:bodyPr>
            <a:noAutofit/>
          </a:bodyPr>
          <a:lstStyle/>
          <a:p>
            <a:r>
              <a:rPr lang="en-US" sz="3600" dirty="0" err="1" smtClean="0"/>
              <a:t>Karaniwang</a:t>
            </a:r>
            <a:r>
              <a:rPr lang="en-US" sz="3600" dirty="0" smtClean="0"/>
              <a:t> </a:t>
            </a:r>
            <a:r>
              <a:rPr lang="en-US" sz="3600" dirty="0" err="1" smtClean="0"/>
              <a:t>sinasakop</a:t>
            </a:r>
            <a:r>
              <a:rPr lang="en-US" sz="3600" dirty="0" smtClean="0"/>
              <a:t> </a:t>
            </a:r>
            <a:r>
              <a:rPr lang="en-US" sz="3600" dirty="0" err="1" smtClean="0"/>
              <a:t>ng</a:t>
            </a:r>
            <a:r>
              <a:rPr lang="en-US" sz="3600" dirty="0" smtClean="0"/>
              <a:t> </a:t>
            </a:r>
            <a:r>
              <a:rPr lang="en-US" sz="3600" dirty="0" err="1" smtClean="0"/>
              <a:t>mga</a:t>
            </a:r>
            <a:r>
              <a:rPr lang="en-US" sz="3600" dirty="0" smtClean="0"/>
              <a:t> </a:t>
            </a:r>
            <a:r>
              <a:rPr lang="en-US" sz="3600" dirty="0" err="1" smtClean="0"/>
              <a:t>Portuges</a:t>
            </a:r>
            <a:r>
              <a:rPr lang="en-US" sz="3600" dirty="0" smtClean="0"/>
              <a:t> ay </a:t>
            </a:r>
            <a:r>
              <a:rPr lang="en-US" sz="3600" dirty="0" err="1" smtClean="0"/>
              <a:t>mga</a:t>
            </a:r>
            <a:r>
              <a:rPr lang="en-US" sz="3600" dirty="0" smtClean="0"/>
              <a:t> </a:t>
            </a:r>
            <a:r>
              <a:rPr lang="en-US" sz="3600" dirty="0" err="1" smtClean="0"/>
              <a:t>dayuhan</a:t>
            </a:r>
            <a:r>
              <a:rPr lang="en-US" sz="3600" dirty="0" smtClean="0"/>
              <a:t> </a:t>
            </a:r>
            <a:r>
              <a:rPr lang="en-US" sz="3600" dirty="0" err="1" smtClean="0"/>
              <a:t>sa</a:t>
            </a:r>
            <a:r>
              <a:rPr lang="en-US" sz="3600" dirty="0" smtClean="0"/>
              <a:t> </a:t>
            </a:r>
            <a:r>
              <a:rPr lang="en-US" sz="3600" dirty="0" err="1" smtClean="0"/>
              <a:t>baybaying-dagat</a:t>
            </a:r>
            <a:r>
              <a:rPr lang="en-US" sz="3600" dirty="0" smtClean="0"/>
              <a:t> </a:t>
            </a:r>
            <a:r>
              <a:rPr lang="en-US" sz="3600" dirty="0" err="1" smtClean="0"/>
              <a:t>upang</a:t>
            </a:r>
            <a:r>
              <a:rPr lang="en-US" sz="3600" dirty="0" smtClean="0"/>
              <a:t> ____________.</a:t>
            </a:r>
          </a:p>
          <a:p>
            <a:endParaRPr lang="en-US" sz="3600" dirty="0" smtClean="0"/>
          </a:p>
          <a:p>
            <a:r>
              <a:rPr lang="en-US" sz="3600" dirty="0" smtClean="0"/>
              <a:t>	 a. </a:t>
            </a:r>
            <a:r>
              <a:rPr lang="en-US" sz="3600" dirty="0" err="1" smtClean="0"/>
              <a:t>madaling</a:t>
            </a:r>
            <a:r>
              <a:rPr lang="en-US" sz="3600" dirty="0" smtClean="0"/>
              <a:t> </a:t>
            </a:r>
            <a:r>
              <a:rPr lang="en-US" sz="3600" dirty="0" err="1" smtClean="0"/>
              <a:t>makaalis</a:t>
            </a:r>
            <a:r>
              <a:rPr lang="en-US" sz="3600" dirty="0" smtClean="0"/>
              <a:t> kung may </a:t>
            </a:r>
            <a:r>
              <a:rPr lang="en-US" sz="3600" dirty="0" err="1" smtClean="0"/>
              <a:t>kalaban</a:t>
            </a:r>
            <a:r>
              <a:rPr lang="en-US" sz="3600" dirty="0" smtClean="0"/>
              <a:t> </a:t>
            </a:r>
          </a:p>
          <a:p>
            <a:r>
              <a:rPr lang="en-US" sz="3600" dirty="0" smtClean="0"/>
              <a:t>	 b. </a:t>
            </a:r>
            <a:r>
              <a:rPr lang="en-US" sz="3600" dirty="0" err="1" smtClean="0"/>
              <a:t>madali</a:t>
            </a:r>
            <a:r>
              <a:rPr lang="en-US" sz="3600" dirty="0" smtClean="0"/>
              <a:t> </a:t>
            </a:r>
            <a:r>
              <a:rPr lang="en-US" sz="3600" dirty="0" err="1" smtClean="0"/>
              <a:t>silang</a:t>
            </a:r>
            <a:r>
              <a:rPr lang="en-US" sz="3600" dirty="0" smtClean="0"/>
              <a:t> </a:t>
            </a:r>
            <a:r>
              <a:rPr lang="en-US" sz="3600" dirty="0" err="1" smtClean="0"/>
              <a:t>makakuha</a:t>
            </a:r>
            <a:r>
              <a:rPr lang="en-US" sz="3600" dirty="0" smtClean="0"/>
              <a:t> </a:t>
            </a:r>
            <a:r>
              <a:rPr lang="en-US" sz="3600" dirty="0" err="1" smtClean="0"/>
              <a:t>ng</a:t>
            </a:r>
            <a:r>
              <a:rPr lang="en-US" sz="3600" dirty="0" smtClean="0"/>
              <a:t> </a:t>
            </a:r>
            <a:r>
              <a:rPr lang="en-US" sz="3600" dirty="0" err="1" smtClean="0"/>
              <a:t>isdang</a:t>
            </a:r>
            <a:r>
              <a:rPr lang="en-US" sz="3600" dirty="0" smtClean="0"/>
              <a:t> </a:t>
            </a:r>
            <a:r>
              <a:rPr lang="en-US" sz="3600" dirty="0" err="1" smtClean="0"/>
              <a:t>uulamin</a:t>
            </a:r>
            <a:endParaRPr lang="en-US" sz="3600" dirty="0" smtClean="0"/>
          </a:p>
          <a:p>
            <a:r>
              <a:rPr lang="en-US" sz="3600" dirty="0" smtClean="0"/>
              <a:t>	 c. </a:t>
            </a:r>
            <a:r>
              <a:rPr lang="en-US" sz="3600" dirty="0" err="1" smtClean="0"/>
              <a:t>makontrol</a:t>
            </a:r>
            <a:r>
              <a:rPr lang="en-US" sz="3600" dirty="0" smtClean="0"/>
              <a:t> </a:t>
            </a:r>
            <a:r>
              <a:rPr lang="en-US" sz="3600" dirty="0" err="1" smtClean="0"/>
              <a:t>ang</a:t>
            </a:r>
            <a:r>
              <a:rPr lang="en-US" sz="3600" dirty="0" smtClean="0"/>
              <a:t> </a:t>
            </a:r>
            <a:r>
              <a:rPr lang="en-US" sz="3600" dirty="0" err="1" smtClean="0"/>
              <a:t>daanan</a:t>
            </a:r>
            <a:r>
              <a:rPr lang="en-US" sz="3600" dirty="0" smtClean="0"/>
              <a:t> </a:t>
            </a:r>
            <a:r>
              <a:rPr lang="en-US" sz="3600" dirty="0" err="1" smtClean="0"/>
              <a:t>ng</a:t>
            </a:r>
            <a:r>
              <a:rPr lang="en-US" sz="3600" dirty="0" smtClean="0"/>
              <a:t> </a:t>
            </a:r>
            <a:r>
              <a:rPr lang="en-US" sz="3600" dirty="0" err="1" smtClean="0"/>
              <a:t>kalakalan</a:t>
            </a:r>
            <a:endParaRPr lang="en-US" sz="3600" dirty="0" smtClean="0"/>
          </a:p>
          <a:p>
            <a:r>
              <a:rPr lang="en-US" sz="3600" dirty="0" smtClean="0"/>
              <a:t>	 d. </a:t>
            </a:r>
            <a:r>
              <a:rPr lang="en-US" sz="3600" dirty="0" err="1" smtClean="0"/>
              <a:t>mas</a:t>
            </a:r>
            <a:r>
              <a:rPr lang="en-US" sz="3600" dirty="0" smtClean="0"/>
              <a:t> </a:t>
            </a:r>
            <a:r>
              <a:rPr lang="en-US" sz="3600" dirty="0" err="1" smtClean="0"/>
              <a:t>lalo</a:t>
            </a:r>
            <a:r>
              <a:rPr lang="en-US" sz="3600" dirty="0" smtClean="0"/>
              <a:t> </a:t>
            </a:r>
            <a:r>
              <a:rPr lang="en-US" sz="3600" dirty="0" err="1" smtClean="0"/>
              <a:t>silang</a:t>
            </a:r>
            <a:r>
              <a:rPr lang="en-US" sz="3600" dirty="0" smtClean="0"/>
              <a:t> </a:t>
            </a:r>
            <a:r>
              <a:rPr lang="en-US" sz="3600" dirty="0" err="1" smtClean="0"/>
              <a:t>yumaman</a:t>
            </a:r>
            <a:endParaRPr lang="en-US" sz="3600" dirty="0" smtClean="0"/>
          </a:p>
          <a:p>
            <a:endParaRPr lang="en-US" sz="3600" dirty="0" smtClean="0"/>
          </a:p>
          <a:p>
            <a:endParaRPr lang="en-US" sz="3600" dirty="0" smtClean="0"/>
          </a:p>
          <a:p>
            <a:endParaRPr lang="en-US" sz="36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C</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4724400"/>
          </a:xfrm>
          <a:prstGeom prst="rect">
            <a:avLst/>
          </a:prstGeom>
        </p:spPr>
        <p:txBody>
          <a:bodyPr>
            <a:noAutofit/>
          </a:bodyPr>
          <a:lstStyle/>
          <a:p>
            <a:r>
              <a:rPr lang="en-US" sz="3600" dirty="0" err="1" smtClean="0"/>
              <a:t>Ano</a:t>
            </a:r>
            <a:r>
              <a:rPr lang="en-US" sz="3600" dirty="0" smtClean="0"/>
              <a:t> </a:t>
            </a:r>
            <a:r>
              <a:rPr lang="en-US" sz="3600" dirty="0" err="1" smtClean="0"/>
              <a:t>ang</a:t>
            </a:r>
            <a:r>
              <a:rPr lang="en-US" sz="3600" dirty="0" smtClean="0"/>
              <a:t> </a:t>
            </a:r>
            <a:r>
              <a:rPr lang="en-US" sz="3600" dirty="0" err="1" smtClean="0"/>
              <a:t>itinatag</a:t>
            </a:r>
            <a:r>
              <a:rPr lang="en-US" sz="3600" dirty="0" smtClean="0"/>
              <a:t> </a:t>
            </a:r>
            <a:r>
              <a:rPr lang="en-US" sz="3600" dirty="0" err="1" smtClean="0"/>
              <a:t>pagkatapos</a:t>
            </a:r>
            <a:r>
              <a:rPr lang="en-US" sz="3600" dirty="0" smtClean="0"/>
              <a:t> </a:t>
            </a:r>
            <a:r>
              <a:rPr lang="en-US" sz="3600" dirty="0" err="1" smtClean="0"/>
              <a:t>ng</a:t>
            </a:r>
            <a:r>
              <a:rPr lang="en-US" sz="3600" dirty="0" smtClean="0"/>
              <a:t> </a:t>
            </a:r>
            <a:r>
              <a:rPr lang="en-US" sz="3600" dirty="0" err="1" smtClean="0"/>
              <a:t>Unang</a:t>
            </a:r>
            <a:r>
              <a:rPr lang="en-US" sz="3600" dirty="0" smtClean="0"/>
              <a:t> </a:t>
            </a:r>
            <a:r>
              <a:rPr lang="en-US" sz="3600" dirty="0" err="1" smtClean="0"/>
              <a:t>Digmaang</a:t>
            </a:r>
            <a:r>
              <a:rPr lang="en-US" sz="3600" dirty="0" smtClean="0"/>
              <a:t> </a:t>
            </a:r>
            <a:r>
              <a:rPr lang="en-US" sz="3600" dirty="0" err="1" smtClean="0"/>
              <a:t>Pandaigdig</a:t>
            </a:r>
            <a:r>
              <a:rPr lang="en-US" sz="3600" dirty="0" smtClean="0"/>
              <a:t> </a:t>
            </a:r>
            <a:r>
              <a:rPr lang="en-US" sz="3600" dirty="0" err="1" smtClean="0"/>
              <a:t>upang</a:t>
            </a:r>
            <a:r>
              <a:rPr lang="en-US" sz="3600" dirty="0" smtClean="0"/>
              <a:t> </a:t>
            </a:r>
            <a:r>
              <a:rPr lang="en-US" sz="3600" dirty="0" err="1" smtClean="0"/>
              <a:t>maiwasan</a:t>
            </a:r>
            <a:r>
              <a:rPr lang="en-US" sz="3600" dirty="0" smtClean="0"/>
              <a:t> </a:t>
            </a:r>
            <a:r>
              <a:rPr lang="en-US" sz="3600" dirty="0" err="1" smtClean="0"/>
              <a:t>ang</a:t>
            </a:r>
            <a:r>
              <a:rPr lang="en-US" sz="3600" dirty="0" smtClean="0"/>
              <a:t> </a:t>
            </a:r>
            <a:r>
              <a:rPr lang="en-US" sz="3600" dirty="0" err="1" smtClean="0"/>
              <a:t>pagkakaroon</a:t>
            </a:r>
            <a:r>
              <a:rPr lang="en-US" sz="3600" dirty="0" smtClean="0"/>
              <a:t> </a:t>
            </a:r>
            <a:r>
              <a:rPr lang="en-US" sz="3600" dirty="0" err="1" smtClean="0"/>
              <a:t>ng</a:t>
            </a:r>
            <a:r>
              <a:rPr lang="en-US" sz="3600" dirty="0" smtClean="0"/>
              <a:t> </a:t>
            </a:r>
            <a:r>
              <a:rPr lang="en-US" sz="3600" dirty="0" err="1" smtClean="0"/>
              <a:t>digmaan</a:t>
            </a:r>
            <a:r>
              <a:rPr lang="en-US" sz="3600" dirty="0" smtClean="0"/>
              <a:t> </a:t>
            </a:r>
            <a:r>
              <a:rPr lang="en-US" sz="3600" dirty="0" err="1" smtClean="0"/>
              <a:t>sa</a:t>
            </a:r>
            <a:r>
              <a:rPr lang="en-US" sz="3600" dirty="0" smtClean="0"/>
              <a:t> </a:t>
            </a:r>
            <a:r>
              <a:rPr lang="en-US" sz="3600" dirty="0" err="1" smtClean="0"/>
              <a:t>daigdig</a:t>
            </a:r>
            <a:r>
              <a:rPr lang="en-US" sz="3600" dirty="0" smtClean="0"/>
              <a:t>?</a:t>
            </a:r>
          </a:p>
          <a:p>
            <a:endParaRPr lang="en-US" sz="3600" dirty="0" smtClean="0"/>
          </a:p>
          <a:p>
            <a:r>
              <a:rPr lang="en-US" sz="3600" dirty="0" smtClean="0"/>
              <a:t>	 a. League of Countries	</a:t>
            </a:r>
          </a:p>
          <a:p>
            <a:r>
              <a:rPr lang="en-US" sz="3600" dirty="0" smtClean="0"/>
              <a:t>	 b. League of Philippines 	</a:t>
            </a:r>
          </a:p>
          <a:p>
            <a:r>
              <a:rPr lang="en-US" sz="3600" dirty="0" smtClean="0"/>
              <a:t>	 c. League of Nations 	</a:t>
            </a:r>
          </a:p>
          <a:p>
            <a:r>
              <a:rPr lang="en-US" sz="3600" dirty="0" smtClean="0"/>
              <a:t>	 d. League of States</a:t>
            </a:r>
            <a:endParaRPr lang="en-US" sz="36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C</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4724400"/>
          </a:xfrm>
          <a:prstGeom prst="rect">
            <a:avLst/>
          </a:prstGeom>
        </p:spPr>
        <p:txBody>
          <a:bodyPr>
            <a:noAutofit/>
          </a:bodyPr>
          <a:lstStyle/>
          <a:p>
            <a:r>
              <a:rPr lang="en-US" sz="3600" dirty="0" err="1" smtClean="0"/>
              <a:t>Anong</a:t>
            </a:r>
            <a:r>
              <a:rPr lang="en-US" sz="3600" dirty="0" smtClean="0"/>
              <a:t> </a:t>
            </a:r>
            <a:r>
              <a:rPr lang="en-US" sz="3600" dirty="0" err="1" smtClean="0"/>
              <a:t>batas</a:t>
            </a:r>
            <a:r>
              <a:rPr lang="en-US" sz="3600" dirty="0" smtClean="0"/>
              <a:t> </a:t>
            </a:r>
            <a:r>
              <a:rPr lang="en-US" sz="3600" dirty="0" err="1" smtClean="0"/>
              <a:t>ang</a:t>
            </a:r>
            <a:r>
              <a:rPr lang="en-US" sz="3600" dirty="0" smtClean="0"/>
              <a:t> </a:t>
            </a:r>
            <a:r>
              <a:rPr lang="en-US" sz="3600" dirty="0" err="1" smtClean="0"/>
              <a:t>nagbabawal</a:t>
            </a:r>
            <a:r>
              <a:rPr lang="en-US" sz="3600" dirty="0" smtClean="0"/>
              <a:t> </a:t>
            </a:r>
            <a:r>
              <a:rPr lang="en-US" sz="3600" dirty="0" err="1" smtClean="0"/>
              <a:t>sa</a:t>
            </a:r>
            <a:r>
              <a:rPr lang="en-US" sz="3600" dirty="0" smtClean="0"/>
              <a:t> </a:t>
            </a:r>
            <a:r>
              <a:rPr lang="en-US" sz="3600" dirty="0" err="1" smtClean="0"/>
              <a:t>mga</a:t>
            </a:r>
            <a:r>
              <a:rPr lang="en-US" sz="3600" dirty="0" smtClean="0"/>
              <a:t> </a:t>
            </a:r>
            <a:r>
              <a:rPr lang="en-US" sz="3600" dirty="0" err="1" smtClean="0"/>
              <a:t>kababaihan</a:t>
            </a:r>
            <a:r>
              <a:rPr lang="en-US" sz="3600" dirty="0" smtClean="0"/>
              <a:t> </a:t>
            </a:r>
            <a:r>
              <a:rPr lang="en-US" sz="3600" dirty="0" err="1" smtClean="0"/>
              <a:t>na</a:t>
            </a:r>
            <a:r>
              <a:rPr lang="en-US" sz="3600" dirty="0" smtClean="0"/>
              <a:t> </a:t>
            </a:r>
            <a:r>
              <a:rPr lang="en-US" sz="3600" dirty="0" err="1" smtClean="0"/>
              <a:t>magtrabaho</a:t>
            </a:r>
            <a:r>
              <a:rPr lang="en-US" sz="3600" dirty="0" smtClean="0"/>
              <a:t> </a:t>
            </a:r>
            <a:r>
              <a:rPr lang="en-US" sz="3600" dirty="0" err="1" smtClean="0"/>
              <a:t>sa</a:t>
            </a:r>
            <a:r>
              <a:rPr lang="en-US" sz="3600" dirty="0" smtClean="0"/>
              <a:t> </a:t>
            </a:r>
            <a:r>
              <a:rPr lang="en-US" sz="3600" dirty="0" err="1" smtClean="0"/>
              <a:t>mga</a:t>
            </a:r>
            <a:r>
              <a:rPr lang="en-US" sz="3600" dirty="0" smtClean="0"/>
              <a:t> </a:t>
            </a:r>
            <a:r>
              <a:rPr lang="en-US" sz="3600" dirty="0" err="1" smtClean="0"/>
              <a:t>delikadong</a:t>
            </a:r>
            <a:r>
              <a:rPr lang="en-US" sz="3600" dirty="0" smtClean="0"/>
              <a:t> </a:t>
            </a:r>
            <a:r>
              <a:rPr lang="en-US" sz="3600" dirty="0" err="1" smtClean="0"/>
              <a:t>makinarya</a:t>
            </a:r>
            <a:r>
              <a:rPr lang="en-US" sz="3600" dirty="0" smtClean="0"/>
              <a:t> </a:t>
            </a:r>
            <a:r>
              <a:rPr lang="en-US" sz="3600" dirty="0" err="1" smtClean="0"/>
              <a:t>sa</a:t>
            </a:r>
            <a:r>
              <a:rPr lang="en-US" sz="3600" dirty="0" smtClean="0"/>
              <a:t> </a:t>
            </a:r>
            <a:r>
              <a:rPr lang="en-US" sz="3600" dirty="0" err="1" smtClean="0"/>
              <a:t>mga</a:t>
            </a:r>
            <a:r>
              <a:rPr lang="en-US" sz="3600" dirty="0" smtClean="0"/>
              <a:t> </a:t>
            </a:r>
            <a:r>
              <a:rPr lang="en-US" sz="3600" dirty="0" err="1" smtClean="0"/>
              <a:t>pagawaan</a:t>
            </a:r>
            <a:r>
              <a:rPr lang="en-US" sz="3600" dirty="0" smtClean="0"/>
              <a:t>?</a:t>
            </a:r>
          </a:p>
          <a:p>
            <a:endParaRPr lang="en-US" sz="3600" dirty="0" smtClean="0"/>
          </a:p>
          <a:p>
            <a:r>
              <a:rPr lang="en-US" sz="3600" dirty="0" smtClean="0"/>
              <a:t>	 a. Factories Act of 1948		</a:t>
            </a:r>
          </a:p>
          <a:p>
            <a:r>
              <a:rPr lang="en-US" sz="3600" dirty="0" smtClean="0"/>
              <a:t>	 b. Mines Act of 1952	</a:t>
            </a:r>
          </a:p>
          <a:p>
            <a:r>
              <a:rPr lang="en-US" sz="3600" dirty="0" smtClean="0"/>
              <a:t>	 c. Labor Act of 1958</a:t>
            </a:r>
          </a:p>
          <a:p>
            <a:r>
              <a:rPr lang="en-US" sz="3600" dirty="0" smtClean="0"/>
              <a:t>	 d. Indian Factory Act of 1891</a:t>
            </a:r>
            <a:endParaRPr lang="en-US" sz="36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A</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3962400"/>
          </a:xfrm>
          <a:prstGeom prst="rect">
            <a:avLst/>
          </a:prstGeom>
        </p:spPr>
        <p:txBody>
          <a:bodyPr>
            <a:noAutofit/>
          </a:bodyPr>
          <a:lstStyle/>
          <a:p>
            <a:r>
              <a:rPr lang="en-US" sz="3600" dirty="0" err="1" smtClean="0"/>
              <a:t>Noong</a:t>
            </a:r>
            <a:r>
              <a:rPr lang="en-US" sz="3600" dirty="0" smtClean="0"/>
              <a:t> </a:t>
            </a:r>
            <a:r>
              <a:rPr lang="en-US" sz="3600" dirty="0" err="1" smtClean="0"/>
              <a:t>pinagsama-sama</a:t>
            </a:r>
            <a:r>
              <a:rPr lang="en-US" sz="3600" dirty="0" smtClean="0"/>
              <a:t> </a:t>
            </a:r>
            <a:r>
              <a:rPr lang="en-US" sz="3600" dirty="0" err="1" smtClean="0"/>
              <a:t>ang</a:t>
            </a:r>
            <a:r>
              <a:rPr lang="en-US" sz="3600" dirty="0" smtClean="0"/>
              <a:t> Penang, Singapore at Malacca, </a:t>
            </a:r>
            <a:r>
              <a:rPr lang="en-US" sz="3600" dirty="0" err="1" smtClean="0"/>
              <a:t>ano</a:t>
            </a:r>
            <a:r>
              <a:rPr lang="en-US" sz="3600" dirty="0" smtClean="0"/>
              <a:t> </a:t>
            </a:r>
            <a:r>
              <a:rPr lang="en-US" sz="3600" dirty="0" err="1" smtClean="0"/>
              <a:t>ang</a:t>
            </a:r>
            <a:r>
              <a:rPr lang="en-US" sz="3600" dirty="0" smtClean="0"/>
              <a:t> </a:t>
            </a:r>
            <a:r>
              <a:rPr lang="en-US" sz="3600" dirty="0" err="1" smtClean="0"/>
              <a:t>itinawag</a:t>
            </a:r>
            <a:r>
              <a:rPr lang="en-US" sz="3600" dirty="0" smtClean="0"/>
              <a:t> </a:t>
            </a:r>
            <a:r>
              <a:rPr lang="en-US" sz="3600" dirty="0" err="1" smtClean="0"/>
              <a:t>dito</a:t>
            </a:r>
            <a:r>
              <a:rPr lang="en-US" sz="3600" dirty="0" smtClean="0"/>
              <a:t>?</a:t>
            </a:r>
          </a:p>
          <a:p>
            <a:endParaRPr lang="en-US" sz="3600" dirty="0" smtClean="0"/>
          </a:p>
          <a:p>
            <a:r>
              <a:rPr lang="en-US" sz="3600" dirty="0" smtClean="0"/>
              <a:t>	 a. </a:t>
            </a:r>
            <a:r>
              <a:rPr lang="en-US" sz="3600" dirty="0" err="1" smtClean="0"/>
              <a:t>Enterpot</a:t>
            </a:r>
            <a:r>
              <a:rPr lang="en-US" sz="3600" dirty="0" smtClean="0"/>
              <a:t>	  	</a:t>
            </a:r>
          </a:p>
          <a:p>
            <a:r>
              <a:rPr lang="en-US" sz="3600" dirty="0" smtClean="0"/>
              <a:t>	 b. Racism	</a:t>
            </a:r>
          </a:p>
          <a:p>
            <a:r>
              <a:rPr lang="en-US" sz="3600" dirty="0" smtClean="0"/>
              <a:t>	 c. Strait of Malacca  </a:t>
            </a:r>
          </a:p>
          <a:p>
            <a:r>
              <a:rPr lang="en-US" sz="3600" dirty="0" smtClean="0"/>
              <a:t>        d. Straits Settlements</a:t>
            </a:r>
            <a:endParaRPr lang="en-US" sz="36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D</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5486400"/>
          </a:xfrm>
          <a:prstGeom prst="rect">
            <a:avLst/>
          </a:prstGeom>
        </p:spPr>
        <p:txBody>
          <a:bodyPr>
            <a:noAutofit/>
          </a:bodyPr>
          <a:lstStyle/>
          <a:p>
            <a:r>
              <a:rPr lang="en-US" sz="3600" dirty="0" err="1" smtClean="0"/>
              <a:t>Maraming</a:t>
            </a:r>
            <a:r>
              <a:rPr lang="en-US" sz="3600" dirty="0" smtClean="0"/>
              <a:t> </a:t>
            </a:r>
            <a:r>
              <a:rPr lang="en-US" sz="3600" dirty="0" err="1" smtClean="0"/>
              <a:t>bansa</a:t>
            </a:r>
            <a:r>
              <a:rPr lang="en-US" sz="3600" dirty="0" smtClean="0"/>
              <a:t> </a:t>
            </a:r>
            <a:r>
              <a:rPr lang="en-US" sz="3600" dirty="0" err="1" smtClean="0"/>
              <a:t>sa</a:t>
            </a:r>
            <a:r>
              <a:rPr lang="en-US" sz="3600" dirty="0" smtClean="0"/>
              <a:t> </a:t>
            </a:r>
            <a:r>
              <a:rPr lang="en-US" sz="3600" dirty="0" err="1" smtClean="0"/>
              <a:t>Asya</a:t>
            </a:r>
            <a:r>
              <a:rPr lang="en-US" sz="3600" dirty="0" smtClean="0"/>
              <a:t> </a:t>
            </a:r>
            <a:r>
              <a:rPr lang="en-US" sz="3600" dirty="0" err="1" smtClean="0"/>
              <a:t>ang</a:t>
            </a:r>
            <a:r>
              <a:rPr lang="en-US" sz="3600" dirty="0" smtClean="0"/>
              <a:t> </a:t>
            </a:r>
            <a:r>
              <a:rPr lang="en-US" sz="3600" dirty="0" err="1" smtClean="0"/>
              <a:t>naghirap</a:t>
            </a:r>
            <a:r>
              <a:rPr lang="en-US" sz="3600" dirty="0" smtClean="0"/>
              <a:t> </a:t>
            </a:r>
            <a:r>
              <a:rPr lang="en-US" sz="3600" dirty="0" err="1" smtClean="0"/>
              <a:t>sa</a:t>
            </a:r>
            <a:r>
              <a:rPr lang="en-US" sz="3600" dirty="0" smtClean="0"/>
              <a:t> </a:t>
            </a:r>
            <a:r>
              <a:rPr lang="en-US" sz="3600" dirty="0" err="1" smtClean="0"/>
              <a:t>kamay</a:t>
            </a:r>
            <a:r>
              <a:rPr lang="en-US" sz="3600" dirty="0" smtClean="0"/>
              <a:t> </a:t>
            </a:r>
            <a:r>
              <a:rPr lang="en-US" sz="3600" dirty="0" err="1" smtClean="0"/>
              <a:t>ng</a:t>
            </a:r>
            <a:r>
              <a:rPr lang="en-US" sz="3600" dirty="0" smtClean="0"/>
              <a:t> </a:t>
            </a:r>
            <a:r>
              <a:rPr lang="en-US" sz="3600" dirty="0" err="1" smtClean="0"/>
              <a:t>mga</a:t>
            </a:r>
            <a:r>
              <a:rPr lang="en-US" sz="3600" dirty="0" smtClean="0"/>
              <a:t> </a:t>
            </a:r>
            <a:r>
              <a:rPr lang="en-US" sz="3600" dirty="0" err="1" smtClean="0"/>
              <a:t>dayuhang</a:t>
            </a:r>
            <a:r>
              <a:rPr lang="en-US" sz="3600" dirty="0" smtClean="0"/>
              <a:t> </a:t>
            </a:r>
            <a:r>
              <a:rPr lang="en-US" sz="3600" dirty="0" err="1" smtClean="0"/>
              <a:t>mananakop</a:t>
            </a:r>
            <a:r>
              <a:rPr lang="en-US" sz="3600" dirty="0" smtClean="0"/>
              <a:t>. </a:t>
            </a:r>
            <a:r>
              <a:rPr lang="en-US" sz="3600" dirty="0" err="1" smtClean="0"/>
              <a:t>Pero</a:t>
            </a:r>
            <a:r>
              <a:rPr lang="en-US" sz="3600" dirty="0" smtClean="0"/>
              <a:t> </a:t>
            </a:r>
            <a:r>
              <a:rPr lang="en-US" sz="3600" dirty="0" err="1" smtClean="0"/>
              <a:t>aling</a:t>
            </a:r>
            <a:r>
              <a:rPr lang="en-US" sz="3600" dirty="0" smtClean="0"/>
              <a:t> </a:t>
            </a:r>
            <a:r>
              <a:rPr lang="en-US" sz="3600" dirty="0" err="1" smtClean="0"/>
              <a:t>kolonya</a:t>
            </a:r>
            <a:r>
              <a:rPr lang="en-US" sz="3600" dirty="0" smtClean="0"/>
              <a:t> </a:t>
            </a:r>
            <a:r>
              <a:rPr lang="en-US" sz="3600" dirty="0" err="1" smtClean="0"/>
              <a:t>sa</a:t>
            </a:r>
            <a:r>
              <a:rPr lang="en-US" sz="3600" dirty="0" smtClean="0"/>
              <a:t> </a:t>
            </a:r>
            <a:r>
              <a:rPr lang="en-US" sz="3600" dirty="0" err="1" smtClean="0"/>
              <a:t>Asya</a:t>
            </a:r>
            <a:r>
              <a:rPr lang="en-US" sz="3600" dirty="0" smtClean="0"/>
              <a:t> </a:t>
            </a:r>
            <a:r>
              <a:rPr lang="en-US" sz="3600" dirty="0" err="1" smtClean="0"/>
              <a:t>ang</a:t>
            </a:r>
            <a:r>
              <a:rPr lang="en-US" sz="3600" dirty="0" smtClean="0"/>
              <a:t> </a:t>
            </a:r>
            <a:r>
              <a:rPr lang="en-US" sz="3600" dirty="0" err="1" smtClean="0"/>
              <a:t>umunlad</a:t>
            </a:r>
            <a:r>
              <a:rPr lang="en-US" sz="3600" dirty="0" smtClean="0"/>
              <a:t> at </a:t>
            </a:r>
            <a:r>
              <a:rPr lang="en-US" sz="3600" dirty="0" err="1" smtClean="0"/>
              <a:t>naging</a:t>
            </a:r>
            <a:r>
              <a:rPr lang="en-US" sz="3600" dirty="0" smtClean="0"/>
              <a:t> “Tigre </a:t>
            </a:r>
            <a:r>
              <a:rPr lang="en-US" sz="3600" dirty="0" err="1" smtClean="0"/>
              <a:t>ng</a:t>
            </a:r>
            <a:r>
              <a:rPr lang="en-US" sz="3600" dirty="0" smtClean="0"/>
              <a:t> </a:t>
            </a:r>
            <a:r>
              <a:rPr lang="en-US" sz="3600" dirty="0" err="1" smtClean="0"/>
              <a:t>Asya</a:t>
            </a:r>
            <a:r>
              <a:rPr lang="en-US" sz="3600" dirty="0" smtClean="0"/>
              <a:t>” </a:t>
            </a:r>
            <a:r>
              <a:rPr lang="en-US" sz="3600" dirty="0" err="1" smtClean="0"/>
              <a:t>dahil</a:t>
            </a:r>
            <a:r>
              <a:rPr lang="en-US" sz="3600" dirty="0" smtClean="0"/>
              <a:t> </a:t>
            </a:r>
            <a:r>
              <a:rPr lang="en-US" sz="3600" dirty="0" err="1" smtClean="0"/>
              <a:t>sa</a:t>
            </a:r>
            <a:r>
              <a:rPr lang="en-US" sz="3600" dirty="0" smtClean="0"/>
              <a:t> </a:t>
            </a:r>
            <a:r>
              <a:rPr lang="en-US" sz="3600" dirty="0" err="1" smtClean="0"/>
              <a:t>pamamahala</a:t>
            </a:r>
            <a:r>
              <a:rPr lang="en-US" sz="3600" dirty="0" smtClean="0"/>
              <a:t> </a:t>
            </a:r>
            <a:r>
              <a:rPr lang="en-US" sz="3600" dirty="0" err="1" smtClean="0"/>
              <a:t>ng</a:t>
            </a:r>
            <a:r>
              <a:rPr lang="en-US" sz="3600" dirty="0" smtClean="0"/>
              <a:t> </a:t>
            </a:r>
            <a:r>
              <a:rPr lang="en-US" sz="3600" dirty="0" err="1" smtClean="0"/>
              <a:t>mga</a:t>
            </a:r>
            <a:r>
              <a:rPr lang="en-US" sz="3600" dirty="0" smtClean="0"/>
              <a:t> Ingles?</a:t>
            </a:r>
          </a:p>
          <a:p>
            <a:endParaRPr lang="en-US" sz="3600" dirty="0" smtClean="0"/>
          </a:p>
          <a:p>
            <a:r>
              <a:rPr lang="en-US" sz="3600" dirty="0" smtClean="0"/>
              <a:t>	 a. </a:t>
            </a:r>
            <a:r>
              <a:rPr lang="en-US" sz="3600" dirty="0" err="1" smtClean="0"/>
              <a:t>Hongkong</a:t>
            </a:r>
            <a:r>
              <a:rPr lang="en-US" sz="3600" dirty="0" smtClean="0"/>
              <a:t>	</a:t>
            </a:r>
          </a:p>
          <a:p>
            <a:r>
              <a:rPr lang="en-US" sz="3600" dirty="0" smtClean="0"/>
              <a:t>	 b. Taiwan</a:t>
            </a:r>
          </a:p>
          <a:p>
            <a:r>
              <a:rPr lang="en-US" sz="3600" dirty="0" smtClean="0"/>
              <a:t>	 c. </a:t>
            </a:r>
            <a:r>
              <a:rPr lang="en-US" sz="3600" dirty="0" err="1" smtClean="0"/>
              <a:t>Timog</a:t>
            </a:r>
            <a:r>
              <a:rPr lang="en-US" sz="3600" dirty="0" smtClean="0"/>
              <a:t> Korea 	</a:t>
            </a:r>
          </a:p>
          <a:p>
            <a:r>
              <a:rPr lang="en-US" sz="3600" dirty="0" smtClean="0"/>
              <a:t>	 d. Japan</a:t>
            </a:r>
            <a:endParaRPr lang="en-US" sz="36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743200" y="5715000"/>
            <a:ext cx="3657600" cy="584775"/>
          </a:xfrm>
          <a:prstGeom prst="rect">
            <a:avLst/>
          </a:prstGeom>
          <a:noFill/>
        </p:spPr>
        <p:txBody>
          <a:bodyPr wrap="square" rtlCol="0">
            <a:spAutoFit/>
          </a:bodyPr>
          <a:lstStyle/>
          <a:p>
            <a:pPr algn="ctr"/>
            <a:r>
              <a:rPr lang="en-US" sz="3200" dirty="0" smtClean="0">
                <a:solidFill>
                  <a:srgbClr val="FF0000"/>
                </a:solidFill>
              </a:rPr>
              <a:t>A</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476488" cy="3124200"/>
          </a:xfrm>
        </p:spPr>
        <p:txBody>
          <a:bodyPr>
            <a:normAutofit/>
          </a:bodyPr>
          <a:lstStyle/>
          <a:p>
            <a:pPr algn="ctr"/>
            <a:r>
              <a:rPr lang="en-US" sz="6000" dirty="0" err="1" smtClean="0"/>
              <a:t>Pagbabagong</a:t>
            </a:r>
            <a:r>
              <a:rPr lang="en-US" sz="6000" dirty="0" smtClean="0"/>
              <a:t> </a:t>
            </a:r>
            <a:r>
              <a:rPr lang="en-US" sz="6000" dirty="0" err="1" smtClean="0"/>
              <a:t>hindi</a:t>
            </a:r>
            <a:r>
              <a:rPr lang="en-US" sz="6000" dirty="0" smtClean="0"/>
              <a:t> </a:t>
            </a:r>
            <a:r>
              <a:rPr lang="en-US" sz="6000" dirty="0" err="1" smtClean="0"/>
              <a:t>matanggap</a:t>
            </a:r>
            <a:r>
              <a:rPr lang="en-US" sz="6000" dirty="0" smtClean="0"/>
              <a:t> </a:t>
            </a:r>
            <a:r>
              <a:rPr lang="en-US" sz="6000" dirty="0" err="1" smtClean="0"/>
              <a:t>ng</a:t>
            </a:r>
            <a:r>
              <a:rPr lang="en-US" sz="6000" dirty="0" smtClean="0"/>
              <a:t> </a:t>
            </a:r>
            <a:r>
              <a:rPr lang="en-US" sz="6000" dirty="0" err="1" smtClean="0"/>
              <a:t>mga</a:t>
            </a:r>
            <a:r>
              <a:rPr lang="en-US" sz="6000" dirty="0" smtClean="0"/>
              <a:t> Indian</a:t>
            </a:r>
            <a:endParaRPr lang="en-US" sz="6000" dirty="0"/>
          </a:p>
        </p:txBody>
      </p:sp>
      <p:sp>
        <p:nvSpPr>
          <p:cNvPr id="3" name="Content Placeholder 2"/>
          <p:cNvSpPr>
            <a:spLocks noGrp="1"/>
          </p:cNvSpPr>
          <p:nvPr>
            <p:ph idx="1"/>
          </p:nvPr>
        </p:nvSpPr>
        <p:spPr>
          <a:xfrm>
            <a:off x="914400" y="3962400"/>
            <a:ext cx="7848600" cy="1066800"/>
          </a:xfrm>
        </p:spPr>
        <p:txBody>
          <a:bodyPr>
            <a:noAutofit/>
          </a:bodyPr>
          <a:lstStyle/>
          <a:p>
            <a:pPr lvl="0">
              <a:buNone/>
            </a:pPr>
            <a:r>
              <a:rPr lang="en-US" sz="3600" u="sng" dirty="0" smtClean="0">
                <a:solidFill>
                  <a:srgbClr val="FF0000"/>
                </a:solidFill>
              </a:rPr>
              <a:t>(DUKASEYON) </a:t>
            </a:r>
            <a:r>
              <a:rPr lang="en-US" sz="3600" dirty="0" err="1" smtClean="0"/>
              <a:t>na</a:t>
            </a:r>
            <a:r>
              <a:rPr lang="en-US" sz="3600" dirty="0" smtClean="0"/>
              <a:t> </a:t>
            </a:r>
            <a:r>
              <a:rPr lang="en-US" sz="3600" dirty="0" err="1" smtClean="0"/>
              <a:t>ayon</a:t>
            </a:r>
            <a:r>
              <a:rPr lang="en-US" sz="3600" dirty="0" smtClean="0"/>
              <a:t> </a:t>
            </a:r>
            <a:r>
              <a:rPr lang="en-US" sz="3600" dirty="0" err="1" smtClean="0"/>
              <a:t>sa</a:t>
            </a:r>
            <a:r>
              <a:rPr lang="en-US" sz="3600" dirty="0" smtClean="0"/>
              <a:t> </a:t>
            </a:r>
            <a:r>
              <a:rPr lang="en-US" sz="3600" dirty="0" err="1" smtClean="0"/>
              <a:t>pamantayang</a:t>
            </a:r>
            <a:r>
              <a:rPr lang="en-US" sz="3600" dirty="0" smtClean="0"/>
              <a:t> Ingles</a:t>
            </a:r>
            <a:endParaRPr lang="en-US" sz="3600" dirty="0"/>
          </a:p>
        </p:txBody>
      </p:sp>
      <p:sp>
        <p:nvSpPr>
          <p:cNvPr id="4" name="Content Placeholder 2"/>
          <p:cNvSpPr txBox="1">
            <a:spLocks/>
          </p:cNvSpPr>
          <p:nvPr/>
        </p:nvSpPr>
        <p:spPr>
          <a:xfrm>
            <a:off x="990600" y="5410200"/>
            <a:ext cx="7498080" cy="10668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6000" b="0" i="0" u="none" strike="noStrike" kern="1200" cap="none" spc="0" normalizeH="0" baseline="0" noProof="0" dirty="0" smtClean="0">
                <a:ln>
                  <a:noFill/>
                </a:ln>
                <a:solidFill>
                  <a:srgbClr val="FF0000"/>
                </a:solidFill>
                <a:effectLst/>
                <a:uLnTx/>
                <a:uFillTx/>
                <a:latin typeface="+mn-lt"/>
                <a:ea typeface="+mn-ea"/>
                <a:cs typeface="+mn-cs"/>
              </a:rPr>
              <a:t>EDUKASYON</a:t>
            </a:r>
            <a:endParaRPr kumimoji="0" lang="en-US" sz="60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4572000"/>
          </a:xfrm>
          <a:prstGeom prst="rect">
            <a:avLst/>
          </a:prstGeom>
        </p:spPr>
        <p:txBody>
          <a:bodyPr>
            <a:noAutofit/>
          </a:bodyPr>
          <a:lstStyle/>
          <a:p>
            <a:r>
              <a:rPr lang="en-US" sz="3600" dirty="0" smtClean="0"/>
              <a:t>Sa </a:t>
            </a:r>
            <a:r>
              <a:rPr lang="en-US" sz="3600" dirty="0" err="1" smtClean="0"/>
              <a:t>kasaysayan</a:t>
            </a:r>
            <a:r>
              <a:rPr lang="en-US" sz="3600" dirty="0" smtClean="0"/>
              <a:t> </a:t>
            </a:r>
            <a:r>
              <a:rPr lang="en-US" sz="3600" dirty="0" err="1" smtClean="0"/>
              <a:t>ng</a:t>
            </a:r>
            <a:r>
              <a:rPr lang="en-US" sz="3600" dirty="0" smtClean="0"/>
              <a:t> China, </a:t>
            </a:r>
            <a:r>
              <a:rPr lang="en-US" sz="3600" dirty="0" err="1" smtClean="0"/>
              <a:t>sa</a:t>
            </a:r>
            <a:r>
              <a:rPr lang="en-US" sz="3600" dirty="0" smtClean="0"/>
              <a:t> </a:t>
            </a:r>
            <a:r>
              <a:rPr lang="en-US" sz="3600" dirty="0" err="1" smtClean="0"/>
              <a:t>mga</a:t>
            </a:r>
            <a:r>
              <a:rPr lang="en-US" sz="3600" dirty="0" smtClean="0"/>
              <a:t> </a:t>
            </a:r>
            <a:r>
              <a:rPr lang="en-US" sz="3600" dirty="0" err="1" smtClean="0"/>
              <a:t>rehiyon</a:t>
            </a:r>
            <a:r>
              <a:rPr lang="en-US" sz="3600" dirty="0" smtClean="0"/>
              <a:t> </a:t>
            </a:r>
            <a:r>
              <a:rPr lang="en-US" sz="3600" dirty="0" err="1" smtClean="0"/>
              <a:t>sa</a:t>
            </a:r>
            <a:r>
              <a:rPr lang="en-US" sz="3600" dirty="0" smtClean="0"/>
              <a:t> </a:t>
            </a:r>
            <a:r>
              <a:rPr lang="en-US" sz="3600" dirty="0" err="1" smtClean="0"/>
              <a:t>bansang</a:t>
            </a:r>
            <a:r>
              <a:rPr lang="en-US" sz="3600" dirty="0" smtClean="0"/>
              <a:t> </a:t>
            </a:r>
            <a:r>
              <a:rPr lang="en-US" sz="3600" dirty="0" err="1" smtClean="0"/>
              <a:t>ito</a:t>
            </a:r>
            <a:r>
              <a:rPr lang="en-US" sz="3600" dirty="0" smtClean="0"/>
              <a:t> kung </a:t>
            </a:r>
            <a:r>
              <a:rPr lang="en-US" sz="3600" dirty="0" err="1" smtClean="0"/>
              <a:t>saan</a:t>
            </a:r>
            <a:r>
              <a:rPr lang="en-US" sz="3600" dirty="0" smtClean="0"/>
              <a:t> </a:t>
            </a:r>
            <a:r>
              <a:rPr lang="en-US" sz="3600" dirty="0" err="1" smtClean="0"/>
              <a:t>ang</a:t>
            </a:r>
            <a:r>
              <a:rPr lang="en-US" sz="3600" dirty="0" smtClean="0"/>
              <a:t> </a:t>
            </a:r>
            <a:r>
              <a:rPr lang="en-US" sz="3600" dirty="0" err="1" smtClean="0"/>
              <a:t>kapakinabangan</a:t>
            </a:r>
            <a:r>
              <a:rPr lang="en-US" sz="3600" dirty="0" smtClean="0"/>
              <a:t> </a:t>
            </a:r>
            <a:r>
              <a:rPr lang="en-US" sz="3600" dirty="0" err="1" smtClean="0"/>
              <a:t>ng</a:t>
            </a:r>
            <a:r>
              <a:rPr lang="en-US" sz="3600" dirty="0" smtClean="0"/>
              <a:t> </a:t>
            </a:r>
            <a:r>
              <a:rPr lang="en-US" sz="3600" dirty="0" err="1" smtClean="0"/>
              <a:t>mga</a:t>
            </a:r>
            <a:r>
              <a:rPr lang="en-US" sz="3600" dirty="0" smtClean="0"/>
              <a:t> </a:t>
            </a:r>
            <a:r>
              <a:rPr lang="en-US" sz="3600" dirty="0" err="1" smtClean="0"/>
              <a:t>bansang</a:t>
            </a:r>
            <a:r>
              <a:rPr lang="en-US" sz="3600" dirty="0" smtClean="0"/>
              <a:t> </a:t>
            </a:r>
            <a:r>
              <a:rPr lang="en-US" sz="3600" dirty="0" err="1" smtClean="0"/>
              <a:t>Kanluranin</a:t>
            </a:r>
            <a:r>
              <a:rPr lang="en-US" sz="3600" dirty="0" smtClean="0"/>
              <a:t> </a:t>
            </a:r>
            <a:r>
              <a:rPr lang="en-US" sz="3600" dirty="0" err="1" smtClean="0"/>
              <a:t>ang</a:t>
            </a:r>
            <a:r>
              <a:rPr lang="en-US" sz="3600" dirty="0" smtClean="0"/>
              <a:t> </a:t>
            </a:r>
            <a:r>
              <a:rPr lang="en-US" sz="3600" dirty="0" err="1" smtClean="0"/>
              <a:t>nangingibabaw</a:t>
            </a:r>
            <a:endParaRPr lang="en-US" sz="3600" dirty="0" smtClean="0"/>
          </a:p>
          <a:p>
            <a:endParaRPr lang="en-US" sz="3600" dirty="0" smtClean="0"/>
          </a:p>
          <a:p>
            <a:r>
              <a:rPr lang="en-US" sz="3600" dirty="0" smtClean="0"/>
              <a:t>	 a. extraterritoriality  </a:t>
            </a:r>
          </a:p>
          <a:p>
            <a:r>
              <a:rPr lang="en-US" sz="3600" dirty="0" smtClean="0"/>
              <a:t>	 b. sphere of influence  </a:t>
            </a:r>
          </a:p>
          <a:p>
            <a:r>
              <a:rPr lang="en-US" sz="3600" dirty="0" smtClean="0"/>
              <a:t>        c. buffer state   </a:t>
            </a:r>
          </a:p>
          <a:p>
            <a:r>
              <a:rPr lang="en-US" sz="3600" dirty="0" smtClean="0"/>
              <a:t>        d. colony</a:t>
            </a:r>
            <a:endParaRPr lang="en-US" sz="36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B</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4953000"/>
          </a:xfrm>
          <a:prstGeom prst="rect">
            <a:avLst/>
          </a:prstGeom>
        </p:spPr>
        <p:txBody>
          <a:bodyPr>
            <a:noAutofit/>
          </a:bodyPr>
          <a:lstStyle/>
          <a:p>
            <a:r>
              <a:rPr lang="en-US" sz="3600" dirty="0" err="1" smtClean="0"/>
              <a:t>Nangangahulugan</a:t>
            </a:r>
            <a:r>
              <a:rPr lang="en-US" sz="3600" dirty="0" smtClean="0"/>
              <a:t> </a:t>
            </a:r>
            <a:r>
              <a:rPr lang="en-US" sz="3600" dirty="0" err="1" smtClean="0"/>
              <a:t>ito</a:t>
            </a:r>
            <a:r>
              <a:rPr lang="en-US" sz="3600" dirty="0" smtClean="0"/>
              <a:t> </a:t>
            </a:r>
            <a:r>
              <a:rPr lang="en-US" sz="3600" dirty="0" err="1" smtClean="0"/>
              <a:t>na</a:t>
            </a:r>
            <a:r>
              <a:rPr lang="en-US" sz="3600" dirty="0" smtClean="0"/>
              <a:t> </a:t>
            </a:r>
            <a:r>
              <a:rPr lang="en-US" sz="3600" dirty="0" err="1" smtClean="0"/>
              <a:t>ang</a:t>
            </a:r>
            <a:r>
              <a:rPr lang="en-US" sz="3600" dirty="0" smtClean="0"/>
              <a:t> </a:t>
            </a:r>
            <a:r>
              <a:rPr lang="en-US" sz="3600" dirty="0" err="1" smtClean="0"/>
              <a:t>isang</a:t>
            </a:r>
            <a:r>
              <a:rPr lang="en-US" sz="3600" dirty="0" smtClean="0"/>
              <a:t> </a:t>
            </a:r>
            <a:r>
              <a:rPr lang="en-US" sz="3600" dirty="0" err="1" smtClean="0"/>
              <a:t>bansa</a:t>
            </a:r>
            <a:r>
              <a:rPr lang="en-US" sz="3600" dirty="0" smtClean="0"/>
              <a:t> </a:t>
            </a:r>
            <a:r>
              <a:rPr lang="en-US" sz="3600" dirty="0" err="1" smtClean="0"/>
              <a:t>na</a:t>
            </a:r>
            <a:r>
              <a:rPr lang="en-US" sz="3600" dirty="0" smtClean="0"/>
              <a:t> </a:t>
            </a:r>
            <a:r>
              <a:rPr lang="en-US" sz="3600" dirty="0" err="1" smtClean="0"/>
              <a:t>naghahanda</a:t>
            </a:r>
            <a:r>
              <a:rPr lang="en-US" sz="3600" dirty="0" smtClean="0"/>
              <a:t> </a:t>
            </a:r>
            <a:r>
              <a:rPr lang="en-US" sz="3600" dirty="0" err="1" smtClean="0"/>
              <a:t>upang</a:t>
            </a:r>
            <a:r>
              <a:rPr lang="en-US" sz="3600" dirty="0" smtClean="0"/>
              <a:t> </a:t>
            </a:r>
            <a:r>
              <a:rPr lang="en-US" sz="3600" dirty="0" err="1" smtClean="0"/>
              <a:t>maging</a:t>
            </a:r>
            <a:r>
              <a:rPr lang="en-US" sz="3600" dirty="0" smtClean="0"/>
              <a:t> </a:t>
            </a:r>
            <a:r>
              <a:rPr lang="en-US" sz="3600" dirty="0" err="1" smtClean="0"/>
              <a:t>isang</a:t>
            </a:r>
            <a:r>
              <a:rPr lang="en-US" sz="3600" dirty="0" smtClean="0"/>
              <a:t> </a:t>
            </a:r>
            <a:r>
              <a:rPr lang="en-US" sz="3600" dirty="0" err="1" smtClean="0"/>
              <a:t>malaya</a:t>
            </a:r>
            <a:r>
              <a:rPr lang="en-US" sz="3600" dirty="0" smtClean="0"/>
              <a:t> at </a:t>
            </a:r>
            <a:r>
              <a:rPr lang="en-US" sz="3600" dirty="0" err="1" smtClean="0"/>
              <a:t>nagsasariling</a:t>
            </a:r>
            <a:r>
              <a:rPr lang="en-US" sz="3600" dirty="0" smtClean="0"/>
              <a:t> </a:t>
            </a:r>
            <a:r>
              <a:rPr lang="en-US" sz="3600" dirty="0" err="1" smtClean="0"/>
              <a:t>bansa</a:t>
            </a:r>
            <a:r>
              <a:rPr lang="en-US" sz="3600" dirty="0" smtClean="0"/>
              <a:t> ay </a:t>
            </a:r>
            <a:r>
              <a:rPr lang="en-US" sz="3600" dirty="0" err="1" smtClean="0"/>
              <a:t>ipapasailalim</a:t>
            </a:r>
            <a:r>
              <a:rPr lang="en-US" sz="3600" dirty="0" smtClean="0"/>
              <a:t> </a:t>
            </a:r>
            <a:r>
              <a:rPr lang="en-US" sz="3600" dirty="0" err="1" smtClean="0"/>
              <a:t>muna</a:t>
            </a:r>
            <a:r>
              <a:rPr lang="en-US" sz="3600" dirty="0" smtClean="0"/>
              <a:t> </a:t>
            </a:r>
            <a:r>
              <a:rPr lang="en-US" sz="3600" dirty="0" err="1" smtClean="0"/>
              <a:t>sa</a:t>
            </a:r>
            <a:r>
              <a:rPr lang="en-US" sz="3600" dirty="0" smtClean="0"/>
              <a:t> </a:t>
            </a:r>
            <a:r>
              <a:rPr lang="en-US" sz="3600" dirty="0" err="1" smtClean="0"/>
              <a:t>patnubay</a:t>
            </a:r>
            <a:r>
              <a:rPr lang="en-US" sz="3600" dirty="0" smtClean="0"/>
              <a:t> </a:t>
            </a:r>
            <a:r>
              <a:rPr lang="en-US" sz="3600" dirty="0" err="1" smtClean="0"/>
              <a:t>ng</a:t>
            </a:r>
            <a:r>
              <a:rPr lang="en-US" sz="3600" dirty="0" smtClean="0"/>
              <a:t> </a:t>
            </a:r>
            <a:r>
              <a:rPr lang="en-US" sz="3600" dirty="0" err="1" smtClean="0"/>
              <a:t>isang</a:t>
            </a:r>
            <a:r>
              <a:rPr lang="en-US" sz="3600" dirty="0" smtClean="0"/>
              <a:t> </a:t>
            </a:r>
            <a:r>
              <a:rPr lang="en-US" sz="3600" dirty="0" err="1" smtClean="0"/>
              <a:t>bansang</a:t>
            </a:r>
            <a:r>
              <a:rPr lang="en-US" sz="3600" dirty="0" smtClean="0"/>
              <a:t> </a:t>
            </a:r>
            <a:r>
              <a:rPr lang="en-US" sz="3600" dirty="0" err="1" smtClean="0"/>
              <a:t>Europeo</a:t>
            </a:r>
            <a:r>
              <a:rPr lang="en-US" sz="3600" dirty="0" smtClean="0"/>
              <a:t>.</a:t>
            </a:r>
          </a:p>
          <a:p>
            <a:endParaRPr lang="en-US" sz="3600" dirty="0" smtClean="0"/>
          </a:p>
          <a:p>
            <a:r>
              <a:rPr lang="en-US" sz="3600" dirty="0" smtClean="0"/>
              <a:t>	 a. mandate system 		</a:t>
            </a:r>
          </a:p>
          <a:p>
            <a:r>
              <a:rPr lang="en-US" sz="3600" dirty="0" smtClean="0"/>
              <a:t>	 b. buffer state		  </a:t>
            </a:r>
          </a:p>
          <a:p>
            <a:r>
              <a:rPr lang="en-US" sz="3600" dirty="0" smtClean="0"/>
              <a:t>	 c. culture system   </a:t>
            </a:r>
          </a:p>
          <a:p>
            <a:r>
              <a:rPr lang="en-US" sz="3600" dirty="0" smtClean="0"/>
              <a:t>	 d. sphere of influence</a:t>
            </a:r>
            <a:endParaRPr lang="en-US" sz="36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A</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6172200"/>
          </a:xfrm>
          <a:prstGeom prst="rect">
            <a:avLst/>
          </a:prstGeom>
        </p:spPr>
        <p:txBody>
          <a:bodyPr>
            <a:noAutofit/>
          </a:bodyPr>
          <a:lstStyle/>
          <a:p>
            <a:r>
              <a:rPr lang="en-US" sz="3200" dirty="0" err="1" smtClean="0"/>
              <a:t>Nagtapos</a:t>
            </a:r>
            <a:r>
              <a:rPr lang="en-US" sz="3200" dirty="0" smtClean="0"/>
              <a:t> </a:t>
            </a:r>
            <a:r>
              <a:rPr lang="en-US" sz="3200" dirty="0" err="1" smtClean="0"/>
              <a:t>ang</a:t>
            </a:r>
            <a:r>
              <a:rPr lang="en-US" sz="3200" dirty="0" smtClean="0"/>
              <a:t> </a:t>
            </a:r>
            <a:r>
              <a:rPr lang="en-US" sz="3200" dirty="0" err="1" smtClean="0"/>
              <a:t>Unang</a:t>
            </a:r>
            <a:r>
              <a:rPr lang="en-US" sz="3200" dirty="0" smtClean="0"/>
              <a:t> </a:t>
            </a:r>
            <a:r>
              <a:rPr lang="en-US" sz="3200" dirty="0" err="1" smtClean="0"/>
              <a:t>Digmaang</a:t>
            </a:r>
            <a:r>
              <a:rPr lang="en-US" sz="3200" dirty="0" smtClean="0"/>
              <a:t> </a:t>
            </a:r>
            <a:r>
              <a:rPr lang="en-US" sz="3200" dirty="0" err="1" smtClean="0"/>
              <a:t>Opyo</a:t>
            </a:r>
            <a:r>
              <a:rPr lang="en-US" sz="3200" dirty="0" smtClean="0"/>
              <a:t> at </a:t>
            </a:r>
            <a:r>
              <a:rPr lang="en-US" sz="3200" dirty="0" err="1" smtClean="0"/>
              <a:t>nagpirmahan</a:t>
            </a:r>
            <a:r>
              <a:rPr lang="en-US" sz="3200" dirty="0" smtClean="0"/>
              <a:t> </a:t>
            </a:r>
            <a:r>
              <a:rPr lang="en-US" sz="3200" dirty="0" err="1" smtClean="0"/>
              <a:t>ang</a:t>
            </a:r>
            <a:r>
              <a:rPr lang="en-US" sz="3200" dirty="0" smtClean="0"/>
              <a:t> China at </a:t>
            </a:r>
            <a:r>
              <a:rPr lang="en-US" sz="3200" dirty="0" err="1" smtClean="0"/>
              <a:t>Inglatera</a:t>
            </a:r>
            <a:r>
              <a:rPr lang="en-US" sz="3200" dirty="0" smtClean="0"/>
              <a:t> </a:t>
            </a:r>
            <a:r>
              <a:rPr lang="en-US" sz="3200" dirty="0" err="1" smtClean="0"/>
              <a:t>ng</a:t>
            </a:r>
            <a:r>
              <a:rPr lang="en-US" sz="3200" dirty="0" smtClean="0"/>
              <a:t> </a:t>
            </a:r>
            <a:r>
              <a:rPr lang="en-US" sz="3200" dirty="0" err="1" smtClean="0"/>
              <a:t>Kasunduang</a:t>
            </a:r>
            <a:r>
              <a:rPr lang="en-US" sz="3200" dirty="0" smtClean="0"/>
              <a:t> Nanking. </a:t>
            </a:r>
            <a:r>
              <a:rPr lang="en-US" sz="3200" dirty="0" err="1" smtClean="0"/>
              <a:t>Napapaloob</a:t>
            </a:r>
            <a:r>
              <a:rPr lang="en-US" sz="3200" dirty="0" smtClean="0"/>
              <a:t> </a:t>
            </a:r>
            <a:r>
              <a:rPr lang="en-US" sz="3200" dirty="0" err="1" smtClean="0"/>
              <a:t>sa</a:t>
            </a:r>
            <a:r>
              <a:rPr lang="en-US" sz="3200" dirty="0" smtClean="0"/>
              <a:t> </a:t>
            </a:r>
            <a:r>
              <a:rPr lang="en-US" sz="3200" dirty="0" err="1" smtClean="0"/>
              <a:t>kasunduan</a:t>
            </a:r>
            <a:r>
              <a:rPr lang="en-US" sz="3200" dirty="0" smtClean="0"/>
              <a:t> </a:t>
            </a:r>
            <a:r>
              <a:rPr lang="en-US" sz="3200" dirty="0" err="1" smtClean="0"/>
              <a:t>ang</a:t>
            </a:r>
            <a:r>
              <a:rPr lang="en-US" sz="3200" dirty="0" smtClean="0"/>
              <a:t> </a:t>
            </a:r>
            <a:r>
              <a:rPr lang="en-US" sz="3200" dirty="0" err="1" smtClean="0"/>
              <a:t>mga</a:t>
            </a:r>
            <a:r>
              <a:rPr lang="en-US" sz="3200" dirty="0" smtClean="0"/>
              <a:t> </a:t>
            </a:r>
            <a:r>
              <a:rPr lang="en-US" sz="3200" dirty="0" err="1" smtClean="0"/>
              <a:t>sumusunod</a:t>
            </a:r>
            <a:r>
              <a:rPr lang="en-US" sz="3200" dirty="0" smtClean="0"/>
              <a:t> </a:t>
            </a:r>
            <a:r>
              <a:rPr lang="en-US" sz="3200" b="1" dirty="0" err="1" smtClean="0"/>
              <a:t>maliban</a:t>
            </a:r>
            <a:r>
              <a:rPr lang="en-US" sz="3200" dirty="0" smtClean="0"/>
              <a:t> </a:t>
            </a:r>
            <a:r>
              <a:rPr lang="en-US" sz="3200" dirty="0" err="1" smtClean="0"/>
              <a:t>sa</a:t>
            </a:r>
            <a:r>
              <a:rPr lang="en-US" sz="3200" dirty="0" smtClean="0"/>
              <a:t>  _________________.</a:t>
            </a:r>
          </a:p>
          <a:p>
            <a:r>
              <a:rPr lang="en-US" sz="3200" dirty="0" smtClean="0"/>
              <a:t>		a. </a:t>
            </a:r>
            <a:r>
              <a:rPr lang="en-US" sz="3200" dirty="0" err="1" smtClean="0"/>
              <a:t>Magbukas</a:t>
            </a:r>
            <a:r>
              <a:rPr lang="en-US" sz="3200" dirty="0" smtClean="0"/>
              <a:t> </a:t>
            </a:r>
            <a:r>
              <a:rPr lang="en-US" sz="3200" dirty="0" err="1" smtClean="0"/>
              <a:t>ng</a:t>
            </a:r>
            <a:r>
              <a:rPr lang="en-US" sz="3200" dirty="0" smtClean="0"/>
              <a:t> </a:t>
            </a:r>
            <a:r>
              <a:rPr lang="en-US" sz="3200" dirty="0" err="1" smtClean="0"/>
              <a:t>labing-isang</a:t>
            </a:r>
            <a:r>
              <a:rPr lang="en-US" sz="3200" dirty="0" smtClean="0"/>
              <a:t> </a:t>
            </a:r>
            <a:r>
              <a:rPr lang="en-US" sz="3200" dirty="0" err="1" smtClean="0"/>
              <a:t>daungan</a:t>
            </a:r>
            <a:r>
              <a:rPr lang="en-US" sz="3200" dirty="0" smtClean="0"/>
              <a:t> </a:t>
            </a:r>
            <a:r>
              <a:rPr lang="en-US" sz="3200" dirty="0" err="1" smtClean="0"/>
              <a:t>ang</a:t>
            </a:r>
            <a:r>
              <a:rPr lang="en-US" sz="3200" dirty="0" smtClean="0"/>
              <a:t> China </a:t>
            </a:r>
            <a:r>
              <a:rPr lang="en-US" sz="3200" dirty="0" err="1" smtClean="0"/>
              <a:t>para</a:t>
            </a:r>
            <a:r>
              <a:rPr lang="en-US" sz="3200" dirty="0" smtClean="0"/>
              <a:t> </a:t>
            </a:r>
            <a:r>
              <a:rPr lang="en-US" sz="3200" dirty="0" err="1" smtClean="0"/>
              <a:t>sa</a:t>
            </a:r>
            <a:r>
              <a:rPr lang="en-US" sz="3200" dirty="0" smtClean="0"/>
              <a:t> </a:t>
            </a:r>
            <a:r>
              <a:rPr lang="en-US" sz="3200" dirty="0" err="1" smtClean="0"/>
              <a:t>kalakalan</a:t>
            </a:r>
            <a:r>
              <a:rPr lang="en-US" sz="3200" dirty="0" smtClean="0"/>
              <a:t> </a:t>
            </a:r>
            <a:r>
              <a:rPr lang="en-US" sz="3200" dirty="0" err="1" smtClean="0"/>
              <a:t>ng</a:t>
            </a:r>
            <a:r>
              <a:rPr lang="en-US" sz="3200" dirty="0" smtClean="0"/>
              <a:t> </a:t>
            </a:r>
            <a:r>
              <a:rPr lang="en-US" sz="3200" dirty="0" err="1" smtClean="0"/>
              <a:t>mga</a:t>
            </a:r>
            <a:r>
              <a:rPr lang="en-US" sz="3200" dirty="0" smtClean="0"/>
              <a:t> </a:t>
            </a:r>
            <a:r>
              <a:rPr lang="en-US" sz="3200" dirty="0" err="1" smtClean="0"/>
              <a:t>Kanluranin</a:t>
            </a:r>
            <a:endParaRPr lang="en-US" sz="3200" dirty="0" smtClean="0"/>
          </a:p>
          <a:p>
            <a:r>
              <a:rPr lang="en-US" sz="3200" dirty="0" smtClean="0"/>
              <a:t>	 b. </a:t>
            </a:r>
            <a:r>
              <a:rPr lang="en-US" sz="3200" dirty="0" err="1" smtClean="0"/>
              <a:t>Isalin</a:t>
            </a:r>
            <a:r>
              <a:rPr lang="en-US" sz="3200" dirty="0" smtClean="0"/>
              <a:t> </a:t>
            </a:r>
            <a:r>
              <a:rPr lang="en-US" sz="3200" dirty="0" err="1" smtClean="0"/>
              <a:t>ang</a:t>
            </a:r>
            <a:r>
              <a:rPr lang="en-US" sz="3200" dirty="0" smtClean="0"/>
              <a:t> </a:t>
            </a:r>
            <a:r>
              <a:rPr lang="en-US" sz="3200" dirty="0" err="1" smtClean="0"/>
              <a:t>pamamahala</a:t>
            </a:r>
            <a:r>
              <a:rPr lang="en-US" sz="3200" dirty="0" smtClean="0"/>
              <a:t> </a:t>
            </a:r>
            <a:r>
              <a:rPr lang="en-US" sz="3200" dirty="0" err="1" smtClean="0"/>
              <a:t>ng</a:t>
            </a:r>
            <a:r>
              <a:rPr lang="en-US" sz="3200" dirty="0" smtClean="0"/>
              <a:t> </a:t>
            </a:r>
            <a:r>
              <a:rPr lang="en-US" sz="3200" dirty="0" err="1" smtClean="0"/>
              <a:t>Hongkong</a:t>
            </a:r>
            <a:r>
              <a:rPr lang="en-US" sz="3200" dirty="0" smtClean="0"/>
              <a:t> </a:t>
            </a:r>
            <a:r>
              <a:rPr lang="en-US" sz="3200" dirty="0" err="1" smtClean="0"/>
              <a:t>sa</a:t>
            </a:r>
            <a:r>
              <a:rPr lang="en-US" sz="3200" dirty="0" smtClean="0"/>
              <a:t> England</a:t>
            </a:r>
          </a:p>
          <a:p>
            <a:r>
              <a:rPr lang="en-US" sz="3200" dirty="0" smtClean="0"/>
              <a:t>	 c. </a:t>
            </a:r>
            <a:r>
              <a:rPr lang="en-US" sz="3200" dirty="0" err="1" smtClean="0"/>
              <a:t>Pairalin</a:t>
            </a:r>
            <a:r>
              <a:rPr lang="en-US" sz="3200" dirty="0" smtClean="0"/>
              <a:t> </a:t>
            </a:r>
            <a:r>
              <a:rPr lang="en-US" sz="3200" dirty="0" err="1" smtClean="0"/>
              <a:t>ang</a:t>
            </a:r>
            <a:r>
              <a:rPr lang="en-US" sz="3200" dirty="0" smtClean="0"/>
              <a:t> </a:t>
            </a:r>
            <a:r>
              <a:rPr lang="en-US" sz="3200" dirty="0" err="1" smtClean="0"/>
              <a:t>katamtamang</a:t>
            </a:r>
            <a:r>
              <a:rPr lang="en-US" sz="3200" dirty="0" smtClean="0"/>
              <a:t> </a:t>
            </a:r>
            <a:r>
              <a:rPr lang="en-US" sz="3200" dirty="0" err="1" smtClean="0"/>
              <a:t>buwis</a:t>
            </a:r>
            <a:r>
              <a:rPr lang="en-US" sz="3200" dirty="0" smtClean="0"/>
              <a:t> </a:t>
            </a:r>
            <a:r>
              <a:rPr lang="en-US" sz="3200" dirty="0" err="1" smtClean="0"/>
              <a:t>sa</a:t>
            </a:r>
            <a:r>
              <a:rPr lang="en-US" sz="3200" dirty="0" smtClean="0"/>
              <a:t> </a:t>
            </a:r>
            <a:r>
              <a:rPr lang="en-US" sz="3200" dirty="0" err="1" smtClean="0"/>
              <a:t>mga</a:t>
            </a:r>
            <a:r>
              <a:rPr lang="en-US" sz="3200" dirty="0" smtClean="0"/>
              <a:t> </a:t>
            </a:r>
            <a:r>
              <a:rPr lang="en-US" sz="3200" dirty="0" err="1" smtClean="0"/>
              <a:t>kalakal</a:t>
            </a:r>
            <a:r>
              <a:rPr lang="en-US" sz="3200" dirty="0" smtClean="0"/>
              <a:t> </a:t>
            </a:r>
            <a:r>
              <a:rPr lang="en-US" sz="3200" dirty="0" err="1" smtClean="0"/>
              <a:t>ng</a:t>
            </a:r>
            <a:r>
              <a:rPr lang="en-US" sz="3200" dirty="0" smtClean="0"/>
              <a:t> </a:t>
            </a:r>
            <a:r>
              <a:rPr lang="en-US" sz="3200" dirty="0" err="1" smtClean="0"/>
              <a:t>mga</a:t>
            </a:r>
            <a:r>
              <a:rPr lang="en-US" sz="3200" dirty="0" smtClean="0"/>
              <a:t> </a:t>
            </a:r>
            <a:r>
              <a:rPr lang="en-US" sz="3200" dirty="0" err="1" smtClean="0"/>
              <a:t>Kanluranin</a:t>
            </a:r>
            <a:endParaRPr lang="en-US" sz="3200" dirty="0" smtClean="0"/>
          </a:p>
          <a:p>
            <a:r>
              <a:rPr lang="en-US" sz="3200" dirty="0" smtClean="0"/>
              <a:t>	 d. </a:t>
            </a:r>
            <a:r>
              <a:rPr lang="en-US" sz="3200" dirty="0" err="1" smtClean="0"/>
              <a:t>Magbigay</a:t>
            </a:r>
            <a:r>
              <a:rPr lang="en-US" sz="3200" dirty="0" smtClean="0"/>
              <a:t> </a:t>
            </a:r>
            <a:r>
              <a:rPr lang="en-US" sz="3200" dirty="0" err="1" smtClean="0"/>
              <a:t>ng</a:t>
            </a:r>
            <a:r>
              <a:rPr lang="en-US" sz="3200" dirty="0" smtClean="0"/>
              <a:t> </a:t>
            </a:r>
            <a:r>
              <a:rPr lang="en-US" sz="3200" dirty="0" err="1" smtClean="0"/>
              <a:t>bayad-pinsala</a:t>
            </a:r>
            <a:r>
              <a:rPr lang="en-US" sz="3200" dirty="0" smtClean="0"/>
              <a:t> </a:t>
            </a:r>
            <a:r>
              <a:rPr lang="en-US" sz="3200" dirty="0" err="1" smtClean="0"/>
              <a:t>para</a:t>
            </a:r>
            <a:r>
              <a:rPr lang="en-US" sz="3200" dirty="0" smtClean="0"/>
              <a:t> </a:t>
            </a:r>
            <a:r>
              <a:rPr lang="en-US" sz="3200" dirty="0" err="1" smtClean="0"/>
              <a:t>sa</a:t>
            </a:r>
            <a:r>
              <a:rPr lang="en-US" sz="3200" dirty="0" smtClean="0"/>
              <a:t> </a:t>
            </a:r>
            <a:r>
              <a:rPr lang="en-US" sz="3200" dirty="0" err="1" smtClean="0"/>
              <a:t>opyo</a:t>
            </a:r>
            <a:r>
              <a:rPr lang="en-US" sz="3200" dirty="0" smtClean="0"/>
              <a:t> </a:t>
            </a:r>
            <a:r>
              <a:rPr lang="en-US" sz="3200" dirty="0" err="1" smtClean="0"/>
              <a:t>na</a:t>
            </a:r>
            <a:r>
              <a:rPr lang="en-US" sz="3200" dirty="0" smtClean="0"/>
              <a:t> </a:t>
            </a:r>
            <a:r>
              <a:rPr lang="en-US" sz="3200" dirty="0" err="1" smtClean="0"/>
              <a:t>sinira</a:t>
            </a:r>
            <a:r>
              <a:rPr lang="en-US" sz="3200" dirty="0" smtClean="0"/>
              <a:t> </a:t>
            </a:r>
            <a:r>
              <a:rPr lang="en-US" sz="3200" dirty="0" err="1" smtClean="0"/>
              <a:t>ng</a:t>
            </a:r>
            <a:r>
              <a:rPr lang="en-US" sz="3200" dirty="0" smtClean="0"/>
              <a:t> </a:t>
            </a:r>
            <a:r>
              <a:rPr lang="en-US" sz="3200" dirty="0" err="1" smtClean="0"/>
              <a:t>mga</a:t>
            </a:r>
            <a:r>
              <a:rPr lang="en-US" sz="3200" dirty="0" smtClean="0"/>
              <a:t> </a:t>
            </a:r>
            <a:r>
              <a:rPr lang="en-US" sz="3200" dirty="0" err="1" smtClean="0"/>
              <a:t>opisyal</a:t>
            </a:r>
            <a:r>
              <a:rPr lang="en-US" sz="3200" dirty="0" smtClean="0"/>
              <a:t> </a:t>
            </a:r>
            <a:r>
              <a:rPr lang="en-US" sz="3200" dirty="0" err="1" smtClean="0"/>
              <a:t>na</a:t>
            </a:r>
            <a:r>
              <a:rPr lang="en-US" sz="3200" dirty="0" smtClean="0"/>
              <a:t> </a:t>
            </a:r>
            <a:r>
              <a:rPr lang="en-US" sz="3200" dirty="0" err="1" smtClean="0"/>
              <a:t>adwana</a:t>
            </a:r>
            <a:endParaRPr lang="en-US" sz="32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6273225"/>
            <a:ext cx="3657600" cy="584775"/>
          </a:xfrm>
          <a:prstGeom prst="rect">
            <a:avLst/>
          </a:prstGeom>
          <a:noFill/>
        </p:spPr>
        <p:txBody>
          <a:bodyPr wrap="square" rtlCol="0">
            <a:spAutoFit/>
          </a:bodyPr>
          <a:lstStyle/>
          <a:p>
            <a:pPr algn="ctr"/>
            <a:r>
              <a:rPr lang="en-US" sz="3200" dirty="0" smtClean="0">
                <a:solidFill>
                  <a:srgbClr val="FF0000"/>
                </a:solidFill>
              </a:rPr>
              <a:t>A</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4114800"/>
          </a:xfrm>
          <a:prstGeom prst="rect">
            <a:avLst/>
          </a:prstGeom>
        </p:spPr>
        <p:txBody>
          <a:bodyPr>
            <a:noAutofit/>
          </a:bodyPr>
          <a:lstStyle/>
          <a:p>
            <a:r>
              <a:rPr lang="en-US" sz="3200" dirty="0" smtClean="0"/>
              <a:t>Sa </a:t>
            </a:r>
            <a:r>
              <a:rPr lang="en-US" sz="3200" dirty="0" err="1" smtClean="0"/>
              <a:t>ilalim</a:t>
            </a:r>
            <a:r>
              <a:rPr lang="en-US" sz="3200" dirty="0" smtClean="0"/>
              <a:t> </a:t>
            </a:r>
            <a:r>
              <a:rPr lang="en-US" sz="3200" dirty="0" err="1" smtClean="0"/>
              <a:t>ng</a:t>
            </a:r>
            <a:r>
              <a:rPr lang="en-US" sz="3200" dirty="0" smtClean="0"/>
              <a:t> </a:t>
            </a:r>
            <a:r>
              <a:rPr lang="en-US" sz="3200" dirty="0" err="1" smtClean="0"/>
              <a:t>kasunduang</a:t>
            </a:r>
            <a:r>
              <a:rPr lang="en-US" sz="3200" dirty="0" smtClean="0"/>
              <a:t> </a:t>
            </a:r>
            <a:r>
              <a:rPr lang="en-US" sz="3200" dirty="0" err="1" smtClean="0"/>
              <a:t>ito</a:t>
            </a:r>
            <a:r>
              <a:rPr lang="en-US" sz="3200" dirty="0" smtClean="0"/>
              <a:t>, </a:t>
            </a:r>
            <a:r>
              <a:rPr lang="en-US" sz="3200" dirty="0" err="1" smtClean="0"/>
              <a:t>inilipat</a:t>
            </a:r>
            <a:r>
              <a:rPr lang="en-US" sz="3200" dirty="0" smtClean="0"/>
              <a:t> </a:t>
            </a:r>
            <a:r>
              <a:rPr lang="en-US" sz="3200" dirty="0" err="1" smtClean="0"/>
              <a:t>ng</a:t>
            </a:r>
            <a:r>
              <a:rPr lang="en-US" sz="3200" dirty="0" smtClean="0"/>
              <a:t> Burma </a:t>
            </a:r>
            <a:r>
              <a:rPr lang="en-US" sz="3200" dirty="0" err="1" smtClean="0"/>
              <a:t>sa</a:t>
            </a:r>
            <a:r>
              <a:rPr lang="en-US" sz="3200" dirty="0" smtClean="0"/>
              <a:t> English East India Company </a:t>
            </a:r>
            <a:r>
              <a:rPr lang="en-US" sz="3200" dirty="0" err="1" smtClean="0"/>
              <a:t>ang</a:t>
            </a:r>
            <a:r>
              <a:rPr lang="en-US" sz="3200" dirty="0" smtClean="0"/>
              <a:t> </a:t>
            </a:r>
            <a:r>
              <a:rPr lang="en-US" sz="3200" dirty="0" err="1" smtClean="0"/>
              <a:t>Arakan</a:t>
            </a:r>
            <a:r>
              <a:rPr lang="en-US" sz="3200" dirty="0" smtClean="0"/>
              <a:t> at </a:t>
            </a:r>
            <a:r>
              <a:rPr lang="en-US" sz="3200" dirty="0" err="1" smtClean="0"/>
              <a:t>Tenasserim</a:t>
            </a:r>
            <a:r>
              <a:rPr lang="en-US" sz="3200" dirty="0" smtClean="0"/>
              <a:t>.</a:t>
            </a:r>
          </a:p>
          <a:p>
            <a:endParaRPr lang="en-US" sz="3200" dirty="0" smtClean="0"/>
          </a:p>
          <a:p>
            <a:r>
              <a:rPr lang="en-US" sz="3200" dirty="0" smtClean="0"/>
              <a:t>	 a. </a:t>
            </a:r>
            <a:r>
              <a:rPr lang="en-US" sz="3200" dirty="0" err="1" smtClean="0"/>
              <a:t>Kasunduang</a:t>
            </a:r>
            <a:r>
              <a:rPr lang="en-US" sz="3200" dirty="0" smtClean="0"/>
              <a:t> </a:t>
            </a:r>
            <a:r>
              <a:rPr lang="en-US" sz="3200" dirty="0" err="1" smtClean="0"/>
              <a:t>Yandabo</a:t>
            </a:r>
            <a:r>
              <a:rPr lang="en-US" sz="3200" dirty="0" smtClean="0"/>
              <a:t>	</a:t>
            </a:r>
          </a:p>
          <a:p>
            <a:r>
              <a:rPr lang="en-US" sz="3200" dirty="0" smtClean="0"/>
              <a:t>	 b. </a:t>
            </a:r>
            <a:r>
              <a:rPr lang="en-US" sz="3200" dirty="0" err="1" smtClean="0"/>
              <a:t>Kasunduang</a:t>
            </a:r>
            <a:r>
              <a:rPr lang="en-US" sz="3200" dirty="0" smtClean="0"/>
              <a:t> Nanking 	</a:t>
            </a:r>
          </a:p>
          <a:p>
            <a:r>
              <a:rPr lang="en-US" sz="3200" dirty="0" smtClean="0"/>
              <a:t>	 c. </a:t>
            </a:r>
            <a:r>
              <a:rPr lang="en-US" sz="3200" dirty="0" err="1" smtClean="0"/>
              <a:t>Kasunduang</a:t>
            </a:r>
            <a:r>
              <a:rPr lang="en-US" sz="3200" dirty="0" smtClean="0"/>
              <a:t> Tianjin	</a:t>
            </a:r>
          </a:p>
          <a:p>
            <a:r>
              <a:rPr lang="en-US" sz="3200" dirty="0" smtClean="0"/>
              <a:t>	 d. </a:t>
            </a:r>
            <a:r>
              <a:rPr lang="en-US" sz="3200" dirty="0" err="1" smtClean="0"/>
              <a:t>Kasunduang</a:t>
            </a:r>
            <a:r>
              <a:rPr lang="en-US" sz="3200" dirty="0" smtClean="0"/>
              <a:t> Shimonoseki</a:t>
            </a:r>
            <a:endParaRPr lang="en-US" sz="32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A</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4648200"/>
          </a:xfrm>
          <a:prstGeom prst="rect">
            <a:avLst/>
          </a:prstGeom>
        </p:spPr>
        <p:txBody>
          <a:bodyPr>
            <a:noAutofit/>
          </a:bodyPr>
          <a:lstStyle/>
          <a:p>
            <a:r>
              <a:rPr lang="en-US" sz="3200" dirty="0" err="1" smtClean="0"/>
              <a:t>Tawag</a:t>
            </a:r>
            <a:r>
              <a:rPr lang="en-US" sz="3200" dirty="0" smtClean="0"/>
              <a:t> </a:t>
            </a:r>
            <a:r>
              <a:rPr lang="en-US" sz="3200" dirty="0" err="1" smtClean="0"/>
              <a:t>sa</a:t>
            </a:r>
            <a:r>
              <a:rPr lang="en-US" sz="3200" dirty="0" smtClean="0"/>
              <a:t> </a:t>
            </a:r>
            <a:r>
              <a:rPr lang="en-US" sz="3200" dirty="0" err="1" smtClean="0"/>
              <a:t>tuwirang</a:t>
            </a:r>
            <a:r>
              <a:rPr lang="en-US" sz="3200" dirty="0" smtClean="0"/>
              <a:t> </a:t>
            </a:r>
            <a:r>
              <a:rPr lang="en-US" sz="3200" dirty="0" err="1" smtClean="0"/>
              <a:t>pananakop</a:t>
            </a:r>
            <a:r>
              <a:rPr lang="en-US" sz="3200" dirty="0" smtClean="0"/>
              <a:t> </a:t>
            </a:r>
            <a:r>
              <a:rPr lang="en-US" sz="3200" dirty="0" err="1" smtClean="0"/>
              <a:t>sa</a:t>
            </a:r>
            <a:r>
              <a:rPr lang="en-US" sz="3200" dirty="0" smtClean="0"/>
              <a:t> </a:t>
            </a:r>
            <a:r>
              <a:rPr lang="en-US" sz="3200" dirty="0" err="1" smtClean="0"/>
              <a:t>isang</a:t>
            </a:r>
            <a:r>
              <a:rPr lang="en-US" sz="3200" dirty="0" smtClean="0"/>
              <a:t> </a:t>
            </a:r>
            <a:r>
              <a:rPr lang="en-US" sz="3200" dirty="0" err="1" smtClean="0"/>
              <a:t>bayan</a:t>
            </a:r>
            <a:r>
              <a:rPr lang="en-US" sz="3200" dirty="0" smtClean="0"/>
              <a:t> </a:t>
            </a:r>
            <a:r>
              <a:rPr lang="en-US" sz="3200" dirty="0" err="1" smtClean="0"/>
              <a:t>sa</a:t>
            </a:r>
            <a:r>
              <a:rPr lang="en-US" sz="3200" dirty="0" smtClean="0"/>
              <a:t> </a:t>
            </a:r>
            <a:r>
              <a:rPr lang="en-US" sz="3200" dirty="0" err="1" smtClean="0"/>
              <a:t>iba</a:t>
            </a:r>
            <a:r>
              <a:rPr lang="en-US" sz="3200" dirty="0" smtClean="0"/>
              <a:t> pa </a:t>
            </a:r>
            <a:r>
              <a:rPr lang="en-US" sz="3200" dirty="0" err="1" smtClean="0"/>
              <a:t>upang</a:t>
            </a:r>
            <a:r>
              <a:rPr lang="en-US" sz="3200" dirty="0" smtClean="0"/>
              <a:t> </a:t>
            </a:r>
            <a:r>
              <a:rPr lang="en-US" sz="3200" dirty="0" err="1" smtClean="0"/>
              <a:t>pagsamantalahan</a:t>
            </a:r>
            <a:r>
              <a:rPr lang="en-US" sz="3200" dirty="0" smtClean="0"/>
              <a:t> </a:t>
            </a:r>
            <a:r>
              <a:rPr lang="en-US" sz="3200" dirty="0" err="1" smtClean="0"/>
              <a:t>ang</a:t>
            </a:r>
            <a:r>
              <a:rPr lang="en-US" sz="3200" dirty="0" smtClean="0"/>
              <a:t> </a:t>
            </a:r>
            <a:r>
              <a:rPr lang="en-US" sz="3200" dirty="0" err="1" smtClean="0"/>
              <a:t>yaman</a:t>
            </a:r>
            <a:r>
              <a:rPr lang="en-US" sz="3200" dirty="0" smtClean="0"/>
              <a:t> </a:t>
            </a:r>
            <a:r>
              <a:rPr lang="en-US" sz="3200" dirty="0" err="1" smtClean="0"/>
              <a:t>nito</a:t>
            </a:r>
            <a:r>
              <a:rPr lang="en-US" sz="3200" dirty="0" smtClean="0"/>
              <a:t> o </a:t>
            </a:r>
            <a:r>
              <a:rPr lang="en-US" sz="3200" dirty="0" err="1" smtClean="0"/>
              <a:t>makuha</a:t>
            </a:r>
            <a:r>
              <a:rPr lang="en-US" sz="3200" dirty="0" smtClean="0"/>
              <a:t> </a:t>
            </a:r>
            <a:r>
              <a:rPr lang="en-US" sz="3200" dirty="0" err="1" smtClean="0"/>
              <a:t>nito</a:t>
            </a:r>
            <a:r>
              <a:rPr lang="en-US" sz="3200" dirty="0" smtClean="0"/>
              <a:t> </a:t>
            </a:r>
            <a:r>
              <a:rPr lang="en-US" sz="3200" dirty="0" err="1" smtClean="0"/>
              <a:t>ang</a:t>
            </a:r>
            <a:r>
              <a:rPr lang="en-US" sz="3200" dirty="0" smtClean="0"/>
              <a:t> </a:t>
            </a:r>
            <a:r>
              <a:rPr lang="en-US" sz="3200" dirty="0" err="1" smtClean="0"/>
              <a:t>iba</a:t>
            </a:r>
            <a:r>
              <a:rPr lang="en-US" sz="3200" dirty="0" smtClean="0"/>
              <a:t> pang </a:t>
            </a:r>
            <a:r>
              <a:rPr lang="en-US" sz="3200" dirty="0" err="1" smtClean="0"/>
              <a:t>pangangailangan</a:t>
            </a:r>
            <a:r>
              <a:rPr lang="en-US" sz="3200" dirty="0" smtClean="0"/>
              <a:t> </a:t>
            </a:r>
            <a:r>
              <a:rPr lang="en-US" sz="3200" dirty="0" err="1" smtClean="0"/>
              <a:t>ng</a:t>
            </a:r>
            <a:r>
              <a:rPr lang="en-US" sz="3200" dirty="0" smtClean="0"/>
              <a:t> </a:t>
            </a:r>
            <a:r>
              <a:rPr lang="en-US" sz="3200" dirty="0" err="1" smtClean="0"/>
              <a:t>mangongolonya</a:t>
            </a:r>
            <a:r>
              <a:rPr lang="en-US" sz="3200" dirty="0" smtClean="0"/>
              <a:t>.</a:t>
            </a:r>
          </a:p>
          <a:p>
            <a:endParaRPr lang="en-US" sz="3200" dirty="0" smtClean="0"/>
          </a:p>
          <a:p>
            <a:r>
              <a:rPr lang="en-US" sz="3200" dirty="0" smtClean="0"/>
              <a:t>	 a. </a:t>
            </a:r>
            <a:r>
              <a:rPr lang="en-US" sz="3200" dirty="0" err="1" smtClean="0"/>
              <a:t>imperyalismo</a:t>
            </a:r>
            <a:r>
              <a:rPr lang="en-US" sz="3200" dirty="0" smtClean="0"/>
              <a:t>	</a:t>
            </a:r>
          </a:p>
          <a:p>
            <a:r>
              <a:rPr lang="en-US" sz="3200" dirty="0" smtClean="0"/>
              <a:t>	 b. </a:t>
            </a:r>
            <a:r>
              <a:rPr lang="en-US" sz="3200" dirty="0" err="1" smtClean="0"/>
              <a:t>kolonyalismo</a:t>
            </a:r>
            <a:r>
              <a:rPr lang="en-US" sz="3200" dirty="0" smtClean="0"/>
              <a:t>	</a:t>
            </a:r>
          </a:p>
          <a:p>
            <a:r>
              <a:rPr lang="en-US" sz="3200" dirty="0" smtClean="0"/>
              <a:t>	 c. </a:t>
            </a:r>
            <a:r>
              <a:rPr lang="en-US" sz="3200" dirty="0" err="1" smtClean="0"/>
              <a:t>nasyonalismo</a:t>
            </a:r>
            <a:r>
              <a:rPr lang="en-US" sz="3200" dirty="0" smtClean="0"/>
              <a:t>	</a:t>
            </a:r>
          </a:p>
          <a:p>
            <a:r>
              <a:rPr lang="en-US" sz="3200" dirty="0" smtClean="0"/>
              <a:t>	 d. </a:t>
            </a:r>
            <a:r>
              <a:rPr lang="en-US" sz="3200" dirty="0" err="1" smtClean="0"/>
              <a:t>merkantilismo</a:t>
            </a:r>
            <a:endParaRPr lang="en-US" sz="32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B</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5105400"/>
          </a:xfrm>
          <a:prstGeom prst="rect">
            <a:avLst/>
          </a:prstGeom>
        </p:spPr>
        <p:txBody>
          <a:bodyPr>
            <a:noAutofit/>
          </a:bodyPr>
          <a:lstStyle/>
          <a:p>
            <a:r>
              <a:rPr lang="en-US" sz="3200" dirty="0" err="1" smtClean="0"/>
              <a:t>Ang</a:t>
            </a:r>
            <a:r>
              <a:rPr lang="en-US" sz="3200" dirty="0" smtClean="0"/>
              <a:t> </a:t>
            </a:r>
            <a:r>
              <a:rPr lang="en-US" sz="3200" dirty="0" err="1" smtClean="0"/>
              <a:t>mga</a:t>
            </a:r>
            <a:r>
              <a:rPr lang="en-US" sz="3200" dirty="0" smtClean="0"/>
              <a:t> </a:t>
            </a:r>
            <a:r>
              <a:rPr lang="en-US" sz="3200" dirty="0" err="1" smtClean="0"/>
              <a:t>sumusunod</a:t>
            </a:r>
            <a:r>
              <a:rPr lang="en-US" sz="3200" dirty="0" smtClean="0"/>
              <a:t> ay </a:t>
            </a:r>
            <a:r>
              <a:rPr lang="en-US" sz="3200" dirty="0" err="1" smtClean="0"/>
              <a:t>mga</a:t>
            </a:r>
            <a:r>
              <a:rPr lang="en-US" sz="3200" dirty="0" smtClean="0"/>
              <a:t> </a:t>
            </a:r>
            <a:r>
              <a:rPr lang="en-US" sz="3200" dirty="0" err="1" smtClean="0"/>
              <a:t>dahilan</a:t>
            </a:r>
            <a:r>
              <a:rPr lang="en-US" sz="3200" dirty="0" smtClean="0"/>
              <a:t> </a:t>
            </a:r>
            <a:r>
              <a:rPr lang="en-US" sz="3200" dirty="0" err="1" smtClean="0"/>
              <a:t>na</a:t>
            </a:r>
            <a:r>
              <a:rPr lang="en-US" sz="3200" dirty="0" smtClean="0"/>
              <a:t> </a:t>
            </a:r>
            <a:r>
              <a:rPr lang="en-US" sz="3200" dirty="0" err="1" smtClean="0"/>
              <a:t>nagbunsod</a:t>
            </a:r>
            <a:r>
              <a:rPr lang="en-US" sz="3200" dirty="0" smtClean="0"/>
              <a:t> </a:t>
            </a:r>
            <a:r>
              <a:rPr lang="en-US" sz="3200" dirty="0" err="1" smtClean="0"/>
              <a:t>sa</a:t>
            </a:r>
            <a:r>
              <a:rPr lang="en-US" sz="3200" dirty="0" smtClean="0"/>
              <a:t> </a:t>
            </a:r>
            <a:r>
              <a:rPr lang="en-US" sz="3200" dirty="0" err="1" smtClean="0"/>
              <a:t>mga</a:t>
            </a:r>
            <a:r>
              <a:rPr lang="en-US" sz="3200" dirty="0" smtClean="0"/>
              <a:t> </a:t>
            </a:r>
            <a:r>
              <a:rPr lang="en-US" sz="3200" dirty="0" err="1" smtClean="0"/>
              <a:t>Kanluranin</a:t>
            </a:r>
            <a:r>
              <a:rPr lang="en-US" sz="3200" dirty="0" smtClean="0"/>
              <a:t> </a:t>
            </a:r>
            <a:r>
              <a:rPr lang="en-US" sz="3200" dirty="0" err="1" smtClean="0"/>
              <a:t>na</a:t>
            </a:r>
            <a:r>
              <a:rPr lang="en-US" sz="3200" dirty="0" smtClean="0"/>
              <a:t> </a:t>
            </a:r>
            <a:r>
              <a:rPr lang="en-US" sz="3200" dirty="0" err="1" smtClean="0"/>
              <a:t>magtungo</a:t>
            </a:r>
            <a:r>
              <a:rPr lang="en-US" sz="3200" dirty="0" smtClean="0"/>
              <a:t> </a:t>
            </a:r>
            <a:r>
              <a:rPr lang="en-US" sz="3200" dirty="0" err="1" smtClean="0"/>
              <a:t>sa</a:t>
            </a:r>
            <a:r>
              <a:rPr lang="en-US" sz="3200" dirty="0" smtClean="0"/>
              <a:t> </a:t>
            </a:r>
            <a:r>
              <a:rPr lang="en-US" sz="3200" dirty="0" err="1" smtClean="0"/>
              <a:t>Asya</a:t>
            </a:r>
            <a:r>
              <a:rPr lang="en-US" sz="3200" dirty="0" smtClean="0"/>
              <a:t>. </a:t>
            </a:r>
            <a:r>
              <a:rPr lang="en-US" sz="3200" dirty="0" err="1" smtClean="0"/>
              <a:t>Ano-ano</a:t>
            </a:r>
            <a:r>
              <a:rPr lang="en-US" sz="3200" dirty="0" smtClean="0"/>
              <a:t> </a:t>
            </a:r>
            <a:r>
              <a:rPr lang="en-US" sz="3200" dirty="0" err="1" smtClean="0"/>
              <a:t>ang</a:t>
            </a:r>
            <a:r>
              <a:rPr lang="en-US" sz="3200" dirty="0" smtClean="0"/>
              <a:t> </a:t>
            </a:r>
            <a:r>
              <a:rPr lang="en-US" sz="3200" dirty="0" err="1" smtClean="0"/>
              <a:t>mga</a:t>
            </a:r>
            <a:r>
              <a:rPr lang="en-US" sz="3200" dirty="0" smtClean="0"/>
              <a:t> </a:t>
            </a:r>
            <a:r>
              <a:rPr lang="en-US" sz="3200" dirty="0" err="1" smtClean="0"/>
              <a:t>ito</a:t>
            </a:r>
            <a:r>
              <a:rPr lang="en-US" sz="3200" dirty="0" smtClean="0"/>
              <a:t>?</a:t>
            </a:r>
          </a:p>
          <a:p>
            <a:r>
              <a:rPr lang="en-US" sz="3200" dirty="0" smtClean="0"/>
              <a:t>I. </a:t>
            </a:r>
            <a:r>
              <a:rPr lang="en-US" sz="3200" dirty="0" err="1" smtClean="0"/>
              <a:t>Mga</a:t>
            </a:r>
            <a:r>
              <a:rPr lang="en-US" sz="3200" dirty="0" smtClean="0"/>
              <a:t> </a:t>
            </a:r>
            <a:r>
              <a:rPr lang="en-US" sz="3200" dirty="0" err="1" smtClean="0"/>
              <a:t>Krusada</a:t>
            </a:r>
            <a:r>
              <a:rPr lang="en-US" sz="3200" dirty="0" smtClean="0"/>
              <a:t> 	II. </a:t>
            </a:r>
            <a:r>
              <a:rPr lang="en-US" sz="3200" dirty="0" err="1" smtClean="0"/>
              <a:t>Paglalakbay</a:t>
            </a:r>
            <a:r>
              <a:rPr lang="en-US" sz="3200" dirty="0" smtClean="0"/>
              <a:t> </a:t>
            </a:r>
            <a:r>
              <a:rPr lang="en-US" sz="3200" dirty="0" err="1" smtClean="0"/>
              <a:t>ni</a:t>
            </a:r>
            <a:r>
              <a:rPr lang="en-US" sz="3200" dirty="0" smtClean="0"/>
              <a:t> Marco Polo </a:t>
            </a:r>
          </a:p>
          <a:p>
            <a:r>
              <a:rPr lang="en-US" sz="3200" dirty="0" smtClean="0"/>
              <a:t>III. Racism  IV. </a:t>
            </a:r>
            <a:r>
              <a:rPr lang="en-US" sz="3200" dirty="0" err="1" smtClean="0"/>
              <a:t>Merkantilismo</a:t>
            </a:r>
            <a:r>
              <a:rPr lang="en-US" sz="3200" dirty="0" smtClean="0"/>
              <a:t>    V. </a:t>
            </a:r>
            <a:r>
              <a:rPr lang="en-US" sz="3200" dirty="0" err="1" smtClean="0"/>
              <a:t>Pagbagsak</a:t>
            </a:r>
            <a:r>
              <a:rPr lang="en-US" sz="3200" dirty="0" smtClean="0"/>
              <a:t> </a:t>
            </a:r>
            <a:r>
              <a:rPr lang="en-US" sz="3200" dirty="0" err="1" smtClean="0"/>
              <a:t>ng</a:t>
            </a:r>
            <a:r>
              <a:rPr lang="en-US" sz="3200" dirty="0" smtClean="0"/>
              <a:t> 							Constantinople</a:t>
            </a:r>
          </a:p>
          <a:p>
            <a:r>
              <a:rPr lang="en-US" sz="3200" dirty="0" smtClean="0"/>
              <a:t>	a. I, II, III, IV	</a:t>
            </a:r>
          </a:p>
          <a:p>
            <a:r>
              <a:rPr lang="en-US" sz="3200" dirty="0" smtClean="0"/>
              <a:t>	b. II, III, IV, V	</a:t>
            </a:r>
          </a:p>
          <a:p>
            <a:r>
              <a:rPr lang="en-US" sz="3200" dirty="0" smtClean="0"/>
              <a:t>	c. I, III, IV, V	</a:t>
            </a:r>
          </a:p>
          <a:p>
            <a:r>
              <a:rPr lang="en-US" sz="3200" dirty="0" smtClean="0"/>
              <a:t>	d. I, II, IV, V</a:t>
            </a:r>
            <a:endParaRPr lang="en-US" sz="32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486400"/>
            <a:ext cx="3657600" cy="584775"/>
          </a:xfrm>
          <a:prstGeom prst="rect">
            <a:avLst/>
          </a:prstGeom>
          <a:noFill/>
        </p:spPr>
        <p:txBody>
          <a:bodyPr wrap="square" rtlCol="0">
            <a:spAutoFit/>
          </a:bodyPr>
          <a:lstStyle/>
          <a:p>
            <a:pPr algn="ctr"/>
            <a:r>
              <a:rPr lang="en-US" sz="3200" dirty="0" smtClean="0">
                <a:solidFill>
                  <a:srgbClr val="FF0000"/>
                </a:solidFill>
              </a:rPr>
              <a:t>D</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4495800"/>
          </a:xfrm>
          <a:prstGeom prst="rect">
            <a:avLst/>
          </a:prstGeom>
        </p:spPr>
        <p:txBody>
          <a:bodyPr>
            <a:noAutofit/>
          </a:bodyPr>
          <a:lstStyle/>
          <a:p>
            <a:r>
              <a:rPr lang="en-US" sz="3200" dirty="0" smtClean="0"/>
              <a:t>Sa </a:t>
            </a:r>
            <a:r>
              <a:rPr lang="en-US" sz="3200" dirty="0" err="1" smtClean="0"/>
              <a:t>ilalim</a:t>
            </a:r>
            <a:r>
              <a:rPr lang="en-US" sz="3200" dirty="0" smtClean="0"/>
              <a:t> </a:t>
            </a:r>
            <a:r>
              <a:rPr lang="en-US" sz="3200" dirty="0" err="1" smtClean="0"/>
              <a:t>ng</a:t>
            </a:r>
            <a:r>
              <a:rPr lang="en-US" sz="3200" dirty="0" smtClean="0"/>
              <a:t> </a:t>
            </a:r>
            <a:r>
              <a:rPr lang="en-US" sz="3200" dirty="0" err="1" smtClean="0"/>
              <a:t>mga</a:t>
            </a:r>
            <a:r>
              <a:rPr lang="en-US" sz="3200" dirty="0" smtClean="0"/>
              <a:t> </a:t>
            </a:r>
            <a:r>
              <a:rPr lang="en-US" sz="3200" dirty="0" err="1" smtClean="0"/>
              <a:t>alituntunin</a:t>
            </a:r>
            <a:r>
              <a:rPr lang="en-US" sz="3200" dirty="0" smtClean="0"/>
              <a:t> </a:t>
            </a:r>
            <a:r>
              <a:rPr lang="en-US" sz="3200" dirty="0" err="1" smtClean="0"/>
              <a:t>nito</a:t>
            </a:r>
            <a:r>
              <a:rPr lang="en-US" sz="3200" dirty="0" smtClean="0"/>
              <a:t>, </a:t>
            </a:r>
            <a:r>
              <a:rPr lang="en-US" sz="3200" dirty="0" err="1" smtClean="0"/>
              <a:t>kailangang</a:t>
            </a:r>
            <a:r>
              <a:rPr lang="en-US" sz="3200" dirty="0" smtClean="0"/>
              <a:t> </a:t>
            </a:r>
            <a:r>
              <a:rPr lang="en-US" sz="3200" dirty="0" err="1" smtClean="0"/>
              <a:t>ilaan</a:t>
            </a:r>
            <a:r>
              <a:rPr lang="en-US" sz="3200" dirty="0" smtClean="0"/>
              <a:t> </a:t>
            </a:r>
            <a:r>
              <a:rPr lang="en-US" sz="3200" dirty="0" err="1" smtClean="0"/>
              <a:t>ng</a:t>
            </a:r>
            <a:r>
              <a:rPr lang="en-US" sz="3200" dirty="0" smtClean="0"/>
              <a:t> </a:t>
            </a:r>
            <a:r>
              <a:rPr lang="en-US" sz="3200" dirty="0" err="1" smtClean="0"/>
              <a:t>bawat</a:t>
            </a:r>
            <a:r>
              <a:rPr lang="en-US" sz="3200" dirty="0" smtClean="0"/>
              <a:t> </a:t>
            </a:r>
            <a:r>
              <a:rPr lang="en-US" sz="3200" dirty="0" err="1" smtClean="0"/>
              <a:t>isang</a:t>
            </a:r>
            <a:r>
              <a:rPr lang="en-US" sz="3200" dirty="0" smtClean="0"/>
              <a:t> </a:t>
            </a:r>
            <a:r>
              <a:rPr lang="en-US" sz="3200" dirty="0" err="1" smtClean="0"/>
              <a:t>magsasaka</a:t>
            </a:r>
            <a:r>
              <a:rPr lang="en-US" sz="3200" dirty="0" smtClean="0"/>
              <a:t> </a:t>
            </a:r>
            <a:r>
              <a:rPr lang="en-US" sz="3200" dirty="0" err="1" smtClean="0"/>
              <a:t>ang</a:t>
            </a:r>
            <a:r>
              <a:rPr lang="en-US" sz="3200" dirty="0" smtClean="0"/>
              <a:t> </a:t>
            </a:r>
            <a:r>
              <a:rPr lang="en-US" sz="3200" dirty="0" err="1" smtClean="0"/>
              <a:t>sanglimang</a:t>
            </a:r>
            <a:r>
              <a:rPr lang="en-US" sz="3200" dirty="0" smtClean="0"/>
              <a:t> (1/5) </a:t>
            </a:r>
            <a:r>
              <a:rPr lang="en-US" sz="3200" dirty="0" err="1" smtClean="0"/>
              <a:t>saklaw</a:t>
            </a:r>
            <a:r>
              <a:rPr lang="en-US" sz="3200" dirty="0" smtClean="0"/>
              <a:t> </a:t>
            </a:r>
            <a:r>
              <a:rPr lang="en-US" sz="3200" dirty="0" err="1" smtClean="0"/>
              <a:t>ng</a:t>
            </a:r>
            <a:r>
              <a:rPr lang="en-US" sz="3200" dirty="0" smtClean="0"/>
              <a:t> </a:t>
            </a:r>
            <a:r>
              <a:rPr lang="en-US" sz="3200" dirty="0" err="1" smtClean="0"/>
              <a:t>kanyang</a:t>
            </a:r>
            <a:r>
              <a:rPr lang="en-US" sz="3200" dirty="0" smtClean="0"/>
              <a:t> </a:t>
            </a:r>
            <a:r>
              <a:rPr lang="en-US" sz="3200" dirty="0" err="1" smtClean="0"/>
              <a:t>bukid</a:t>
            </a:r>
            <a:r>
              <a:rPr lang="en-US" sz="3200" dirty="0" smtClean="0"/>
              <a:t> o 66 </a:t>
            </a:r>
            <a:r>
              <a:rPr lang="en-US" sz="3200" dirty="0" err="1" smtClean="0"/>
              <a:t>na</a:t>
            </a:r>
            <a:r>
              <a:rPr lang="en-US" sz="3200" dirty="0" smtClean="0"/>
              <a:t> </a:t>
            </a:r>
            <a:r>
              <a:rPr lang="en-US" sz="3200" dirty="0" err="1" smtClean="0"/>
              <a:t>araw</a:t>
            </a:r>
            <a:r>
              <a:rPr lang="en-US" sz="3200" dirty="0" smtClean="0"/>
              <a:t> </a:t>
            </a:r>
            <a:r>
              <a:rPr lang="en-US" sz="3200" dirty="0" err="1" smtClean="0"/>
              <a:t>ng</a:t>
            </a:r>
            <a:r>
              <a:rPr lang="en-US" sz="3200" dirty="0" smtClean="0"/>
              <a:t> </a:t>
            </a:r>
            <a:r>
              <a:rPr lang="en-US" sz="3200" dirty="0" err="1" smtClean="0"/>
              <a:t>pagtatanim</a:t>
            </a:r>
            <a:r>
              <a:rPr lang="en-US" sz="3200" dirty="0" smtClean="0"/>
              <a:t> </a:t>
            </a:r>
            <a:r>
              <a:rPr lang="en-US" sz="3200" dirty="0" err="1" smtClean="0"/>
              <a:t>para</a:t>
            </a:r>
            <a:r>
              <a:rPr lang="en-US" sz="3200" dirty="0" smtClean="0"/>
              <a:t> </a:t>
            </a:r>
            <a:r>
              <a:rPr lang="en-US" sz="3200" dirty="0" err="1" smtClean="0"/>
              <a:t>sa</a:t>
            </a:r>
            <a:r>
              <a:rPr lang="en-US" sz="3200" dirty="0" smtClean="0"/>
              <a:t> </a:t>
            </a:r>
            <a:r>
              <a:rPr lang="en-US" sz="3200" dirty="0" err="1" smtClean="0"/>
              <a:t>produksyon</a:t>
            </a:r>
            <a:r>
              <a:rPr lang="en-US" sz="3200" dirty="0" smtClean="0"/>
              <a:t> </a:t>
            </a:r>
            <a:r>
              <a:rPr lang="en-US" sz="3200" dirty="0" err="1" smtClean="0"/>
              <a:t>ng</a:t>
            </a:r>
            <a:r>
              <a:rPr lang="en-US" sz="3200" dirty="0" smtClean="0"/>
              <a:t> </a:t>
            </a:r>
            <a:r>
              <a:rPr lang="en-US" sz="3200" dirty="0" err="1" smtClean="0"/>
              <a:t>mga</a:t>
            </a:r>
            <a:r>
              <a:rPr lang="en-US" sz="3200" dirty="0" smtClean="0"/>
              <a:t> </a:t>
            </a:r>
            <a:r>
              <a:rPr lang="en-US" sz="3200" dirty="0" err="1" smtClean="0"/>
              <a:t>tanim</a:t>
            </a:r>
            <a:r>
              <a:rPr lang="en-US" sz="3200" dirty="0" smtClean="0"/>
              <a:t> </a:t>
            </a:r>
            <a:r>
              <a:rPr lang="en-US" sz="3200" dirty="0" err="1" smtClean="0"/>
              <a:t>na</a:t>
            </a:r>
            <a:r>
              <a:rPr lang="en-US" sz="3200" dirty="0" smtClean="0"/>
              <a:t> </a:t>
            </a:r>
            <a:r>
              <a:rPr lang="en-US" sz="3200" dirty="0" err="1" smtClean="0"/>
              <a:t>iluluwas</a:t>
            </a:r>
            <a:r>
              <a:rPr lang="en-US" sz="3200" dirty="0" smtClean="0"/>
              <a:t>.</a:t>
            </a:r>
          </a:p>
          <a:p>
            <a:endParaRPr lang="en-US" sz="3200" dirty="0" smtClean="0"/>
          </a:p>
          <a:p>
            <a:r>
              <a:rPr lang="en-US" sz="3200" dirty="0" smtClean="0"/>
              <a:t>	 a. mandate system  </a:t>
            </a:r>
          </a:p>
          <a:p>
            <a:r>
              <a:rPr lang="en-US" sz="3200" dirty="0" smtClean="0"/>
              <a:t>	 b. culture system </a:t>
            </a:r>
          </a:p>
          <a:p>
            <a:r>
              <a:rPr lang="en-US" sz="3200" dirty="0" smtClean="0"/>
              <a:t>	 c. buffer state </a:t>
            </a:r>
          </a:p>
          <a:p>
            <a:r>
              <a:rPr lang="en-US" sz="3200" dirty="0" smtClean="0"/>
              <a:t>         d. extraterritoriality</a:t>
            </a:r>
            <a:endParaRPr lang="en-US" sz="32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3124200" y="5715000"/>
            <a:ext cx="3657600" cy="584775"/>
          </a:xfrm>
          <a:prstGeom prst="rect">
            <a:avLst/>
          </a:prstGeom>
          <a:noFill/>
        </p:spPr>
        <p:txBody>
          <a:bodyPr wrap="square" rtlCol="0">
            <a:spAutoFit/>
          </a:bodyPr>
          <a:lstStyle/>
          <a:p>
            <a:pPr algn="ctr"/>
            <a:r>
              <a:rPr lang="en-US" sz="3200" dirty="0" smtClean="0">
                <a:solidFill>
                  <a:srgbClr val="FF0000"/>
                </a:solidFill>
              </a:rPr>
              <a:t>B</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5486400"/>
          </a:xfrm>
          <a:prstGeom prst="rect">
            <a:avLst/>
          </a:prstGeom>
        </p:spPr>
        <p:txBody>
          <a:bodyPr>
            <a:noAutofit/>
          </a:bodyPr>
          <a:lstStyle/>
          <a:p>
            <a:r>
              <a:rPr lang="en-US" sz="3200" dirty="0" err="1" smtClean="0"/>
              <a:t>Ang</a:t>
            </a:r>
            <a:r>
              <a:rPr lang="en-US" sz="3200" dirty="0" smtClean="0"/>
              <a:t> </a:t>
            </a:r>
            <a:r>
              <a:rPr lang="en-US" sz="3200" dirty="0" err="1" smtClean="0"/>
              <a:t>mga</a:t>
            </a:r>
            <a:r>
              <a:rPr lang="en-US" sz="3200" dirty="0" smtClean="0"/>
              <a:t> </a:t>
            </a:r>
            <a:r>
              <a:rPr lang="en-US" sz="3200" dirty="0" err="1" smtClean="0"/>
              <a:t>sumusunod</a:t>
            </a:r>
            <a:r>
              <a:rPr lang="en-US" sz="3200" dirty="0" smtClean="0"/>
              <a:t> ay </a:t>
            </a:r>
            <a:r>
              <a:rPr lang="en-US" sz="3200" dirty="0" err="1" smtClean="0"/>
              <a:t>mga</a:t>
            </a:r>
            <a:r>
              <a:rPr lang="en-US" sz="3200" dirty="0" smtClean="0"/>
              <a:t> </a:t>
            </a:r>
            <a:r>
              <a:rPr lang="en-US" sz="3200" dirty="0" err="1" smtClean="0"/>
              <a:t>Europeong</a:t>
            </a:r>
            <a:r>
              <a:rPr lang="en-US" sz="3200" dirty="0" smtClean="0"/>
              <a:t> </a:t>
            </a:r>
            <a:r>
              <a:rPr lang="en-US" sz="3200" dirty="0" err="1" smtClean="0"/>
              <a:t>bansa</a:t>
            </a:r>
            <a:r>
              <a:rPr lang="en-US" sz="3200" dirty="0" smtClean="0"/>
              <a:t> </a:t>
            </a:r>
            <a:r>
              <a:rPr lang="en-US" sz="3200" dirty="0" err="1" smtClean="0"/>
              <a:t>na</a:t>
            </a:r>
            <a:r>
              <a:rPr lang="en-US" sz="3200" dirty="0" smtClean="0"/>
              <a:t> </a:t>
            </a:r>
            <a:r>
              <a:rPr lang="en-US" sz="3200" dirty="0" err="1" smtClean="0"/>
              <a:t>naggalugad</a:t>
            </a:r>
            <a:r>
              <a:rPr lang="en-US" sz="3200" dirty="0" smtClean="0"/>
              <a:t> </a:t>
            </a:r>
            <a:r>
              <a:rPr lang="en-US" sz="3200" dirty="0" err="1" smtClean="0"/>
              <a:t>ng</a:t>
            </a:r>
            <a:r>
              <a:rPr lang="en-US" sz="3200" dirty="0" smtClean="0"/>
              <a:t> </a:t>
            </a:r>
            <a:r>
              <a:rPr lang="en-US" sz="3200" dirty="0" err="1" smtClean="0"/>
              <a:t>mga</a:t>
            </a:r>
            <a:r>
              <a:rPr lang="en-US" sz="3200" dirty="0" smtClean="0"/>
              <a:t> </a:t>
            </a:r>
            <a:r>
              <a:rPr lang="en-US" sz="3200" dirty="0" err="1" smtClean="0"/>
              <a:t>bansa</a:t>
            </a:r>
            <a:r>
              <a:rPr lang="en-US" sz="3200" dirty="0" smtClean="0"/>
              <a:t> </a:t>
            </a:r>
            <a:r>
              <a:rPr lang="en-US" sz="3200" dirty="0" err="1" smtClean="0"/>
              <a:t>sa</a:t>
            </a:r>
            <a:r>
              <a:rPr lang="en-US" sz="3200" dirty="0" smtClean="0"/>
              <a:t> </a:t>
            </a:r>
            <a:r>
              <a:rPr lang="en-US" sz="3200" dirty="0" err="1" smtClean="0"/>
              <a:t>Asya</a:t>
            </a:r>
            <a:r>
              <a:rPr lang="en-US" sz="3200" dirty="0" smtClean="0"/>
              <a:t>. </a:t>
            </a:r>
            <a:r>
              <a:rPr lang="en-US" sz="3200" dirty="0" err="1" smtClean="0"/>
              <a:t>Alin</a:t>
            </a:r>
            <a:r>
              <a:rPr lang="en-US" sz="3200" dirty="0" smtClean="0"/>
              <a:t> </a:t>
            </a:r>
            <a:r>
              <a:rPr lang="en-US" sz="3200" dirty="0" err="1" smtClean="0"/>
              <a:t>sa</a:t>
            </a:r>
            <a:r>
              <a:rPr lang="en-US" sz="3200" dirty="0" smtClean="0"/>
              <a:t> </a:t>
            </a:r>
            <a:r>
              <a:rPr lang="en-US" sz="3200" dirty="0" err="1" smtClean="0"/>
              <a:t>mga</a:t>
            </a:r>
            <a:r>
              <a:rPr lang="en-US" sz="3200" dirty="0" smtClean="0"/>
              <a:t> </a:t>
            </a:r>
            <a:r>
              <a:rPr lang="en-US" sz="3200" dirty="0" err="1" smtClean="0"/>
              <a:t>ito</a:t>
            </a:r>
            <a:r>
              <a:rPr lang="en-US" sz="3200" dirty="0" smtClean="0"/>
              <a:t> </a:t>
            </a:r>
            <a:r>
              <a:rPr lang="en-US" sz="3200" dirty="0" err="1" smtClean="0"/>
              <a:t>ang</a:t>
            </a:r>
            <a:r>
              <a:rPr lang="en-US" sz="3200" dirty="0" smtClean="0"/>
              <a:t> </a:t>
            </a:r>
            <a:r>
              <a:rPr lang="en-US" sz="3200" dirty="0" err="1" smtClean="0"/>
              <a:t>nagpaligsahan</a:t>
            </a:r>
            <a:r>
              <a:rPr lang="en-US" sz="3200" dirty="0" smtClean="0"/>
              <a:t> </a:t>
            </a:r>
            <a:r>
              <a:rPr lang="en-US" sz="3200" dirty="0" err="1" smtClean="0"/>
              <a:t>sa</a:t>
            </a:r>
            <a:r>
              <a:rPr lang="en-US" sz="3200" dirty="0" smtClean="0"/>
              <a:t> </a:t>
            </a:r>
            <a:r>
              <a:rPr lang="en-US" sz="3200" dirty="0" err="1" smtClean="0"/>
              <a:t>paghahanap</a:t>
            </a:r>
            <a:r>
              <a:rPr lang="en-US" sz="3200" dirty="0" smtClean="0"/>
              <a:t> </a:t>
            </a:r>
            <a:r>
              <a:rPr lang="en-US" sz="3200" dirty="0" err="1" smtClean="0"/>
              <a:t>ng</a:t>
            </a:r>
            <a:r>
              <a:rPr lang="en-US" sz="3200" dirty="0" smtClean="0"/>
              <a:t> </a:t>
            </a:r>
            <a:r>
              <a:rPr lang="en-US" sz="3200" dirty="0" err="1" smtClean="0"/>
              <a:t>ruta</a:t>
            </a:r>
            <a:r>
              <a:rPr lang="en-US" sz="3200" dirty="0" smtClean="0"/>
              <a:t>? </a:t>
            </a:r>
          </a:p>
          <a:p>
            <a:endParaRPr lang="en-US" sz="3200" dirty="0" smtClean="0"/>
          </a:p>
          <a:p>
            <a:r>
              <a:rPr lang="en-US" sz="3200" dirty="0" smtClean="0"/>
              <a:t>       I. France	      II. England	     III. Spain   </a:t>
            </a:r>
          </a:p>
          <a:p>
            <a:r>
              <a:rPr lang="en-US" sz="3200" dirty="0" smtClean="0"/>
              <a:t>		  IV. Portugal 	V. Germany</a:t>
            </a:r>
          </a:p>
          <a:p>
            <a:endParaRPr lang="en-US" sz="3200" dirty="0" smtClean="0"/>
          </a:p>
          <a:p>
            <a:r>
              <a:rPr lang="en-US" sz="3200" dirty="0" smtClean="0"/>
              <a:t>	 a. France at Germany </a:t>
            </a:r>
          </a:p>
          <a:p>
            <a:r>
              <a:rPr lang="en-US" sz="3200" dirty="0" smtClean="0"/>
              <a:t>	 b. Spain at Portugal 			</a:t>
            </a:r>
          </a:p>
          <a:p>
            <a:r>
              <a:rPr lang="en-US" sz="3200" dirty="0" smtClean="0"/>
              <a:t>	 c. England at Spain </a:t>
            </a:r>
          </a:p>
          <a:p>
            <a:r>
              <a:rPr lang="en-US" sz="3200" dirty="0" smtClean="0"/>
              <a:t>	 d. Spain at France</a:t>
            </a:r>
            <a:endParaRPr lang="en-US" sz="32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791200"/>
            <a:ext cx="3657600" cy="584775"/>
          </a:xfrm>
          <a:prstGeom prst="rect">
            <a:avLst/>
          </a:prstGeom>
          <a:noFill/>
        </p:spPr>
        <p:txBody>
          <a:bodyPr wrap="square" rtlCol="0">
            <a:spAutoFit/>
          </a:bodyPr>
          <a:lstStyle/>
          <a:p>
            <a:pPr algn="ctr"/>
            <a:r>
              <a:rPr lang="en-US" sz="3200" dirty="0" smtClean="0">
                <a:solidFill>
                  <a:srgbClr val="FF0000"/>
                </a:solidFill>
              </a:rPr>
              <a:t>B</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228600"/>
            <a:ext cx="8686800" cy="5486400"/>
          </a:xfrm>
          <a:prstGeom prst="rect">
            <a:avLst/>
          </a:prstGeom>
        </p:spPr>
        <p:txBody>
          <a:bodyPr>
            <a:noAutofit/>
          </a:bodyPr>
          <a:lstStyle/>
          <a:p>
            <a:r>
              <a:rPr lang="en-US" sz="3200" dirty="0" err="1" smtClean="0"/>
              <a:t>Malawak</a:t>
            </a:r>
            <a:r>
              <a:rPr lang="en-US" sz="3200" dirty="0" smtClean="0"/>
              <a:t> </a:t>
            </a:r>
            <a:r>
              <a:rPr lang="en-US" sz="3200" dirty="0" err="1" smtClean="0"/>
              <a:t>ang</a:t>
            </a:r>
            <a:r>
              <a:rPr lang="en-US" sz="3200" dirty="0" smtClean="0"/>
              <a:t> </a:t>
            </a:r>
            <a:r>
              <a:rPr lang="en-US" sz="3200" dirty="0" err="1" smtClean="0"/>
              <a:t>epekto</a:t>
            </a:r>
            <a:r>
              <a:rPr lang="en-US" sz="3200" dirty="0" smtClean="0"/>
              <a:t> </a:t>
            </a:r>
            <a:r>
              <a:rPr lang="en-US" sz="3200" dirty="0" err="1" smtClean="0"/>
              <a:t>ng</a:t>
            </a:r>
            <a:r>
              <a:rPr lang="en-US" sz="3200" dirty="0" smtClean="0"/>
              <a:t> </a:t>
            </a:r>
            <a:r>
              <a:rPr lang="en-US" sz="3200" dirty="0" err="1" smtClean="0"/>
              <a:t>imperyalismo</a:t>
            </a:r>
            <a:r>
              <a:rPr lang="en-US" sz="3200" dirty="0" smtClean="0"/>
              <a:t> at </a:t>
            </a:r>
            <a:r>
              <a:rPr lang="en-US" sz="3200" dirty="0" err="1" smtClean="0"/>
              <a:t>kolonyalismo</a:t>
            </a:r>
            <a:r>
              <a:rPr lang="en-US" sz="3200" dirty="0" smtClean="0"/>
              <a:t> </a:t>
            </a:r>
            <a:r>
              <a:rPr lang="en-US" sz="3200" dirty="0" err="1" smtClean="0"/>
              <a:t>sa</a:t>
            </a:r>
            <a:r>
              <a:rPr lang="en-US" sz="3200" dirty="0" smtClean="0"/>
              <a:t> </a:t>
            </a:r>
            <a:r>
              <a:rPr lang="en-US" sz="3200" dirty="0" err="1" smtClean="0"/>
              <a:t>Asya</a:t>
            </a:r>
            <a:r>
              <a:rPr lang="en-US" sz="3200" dirty="0" smtClean="0"/>
              <a:t>.     </a:t>
            </a:r>
            <a:r>
              <a:rPr lang="en-US" sz="3200" dirty="0" err="1" smtClean="0"/>
              <a:t>Kabilang</a:t>
            </a:r>
            <a:r>
              <a:rPr lang="en-US" sz="3200" dirty="0" smtClean="0"/>
              <a:t> </a:t>
            </a:r>
            <a:r>
              <a:rPr lang="en-US" sz="3200" dirty="0" err="1" smtClean="0"/>
              <a:t>dito</a:t>
            </a:r>
            <a:r>
              <a:rPr lang="en-US" sz="3200" dirty="0" smtClean="0"/>
              <a:t> </a:t>
            </a:r>
            <a:r>
              <a:rPr lang="en-US" sz="3200" dirty="0" err="1" smtClean="0"/>
              <a:t>ang</a:t>
            </a:r>
            <a:r>
              <a:rPr lang="en-US" sz="3200" dirty="0" smtClean="0"/>
              <a:t> </a:t>
            </a:r>
            <a:r>
              <a:rPr lang="en-US" sz="3200" dirty="0" err="1" smtClean="0"/>
              <a:t>mga</a:t>
            </a:r>
            <a:r>
              <a:rPr lang="en-US" sz="3200" dirty="0" smtClean="0"/>
              <a:t> </a:t>
            </a:r>
            <a:r>
              <a:rPr lang="en-US" sz="3200" dirty="0" err="1" smtClean="0"/>
              <a:t>sumusunod</a:t>
            </a:r>
            <a:r>
              <a:rPr lang="en-US" sz="3200" dirty="0" smtClean="0"/>
              <a:t> </a:t>
            </a:r>
            <a:r>
              <a:rPr lang="en-US" sz="3200" b="1" dirty="0" err="1" smtClean="0"/>
              <a:t>maliban</a:t>
            </a:r>
            <a:r>
              <a:rPr lang="en-US" sz="3200" dirty="0" smtClean="0"/>
              <a:t> </a:t>
            </a:r>
            <a:r>
              <a:rPr lang="en-US" sz="3200" dirty="0" err="1" smtClean="0"/>
              <a:t>sa</a:t>
            </a:r>
            <a:r>
              <a:rPr lang="en-US" sz="3200" dirty="0" smtClean="0"/>
              <a:t> </a:t>
            </a:r>
            <a:r>
              <a:rPr lang="en-US" sz="3200" dirty="0" err="1" smtClean="0"/>
              <a:t>isa</a:t>
            </a:r>
            <a:r>
              <a:rPr lang="en-US" sz="3200" dirty="0" smtClean="0"/>
              <a:t>.</a:t>
            </a:r>
          </a:p>
          <a:p>
            <a:endParaRPr lang="en-US" sz="3200" dirty="0" smtClean="0"/>
          </a:p>
          <a:p>
            <a:r>
              <a:rPr lang="en-US" sz="3200" dirty="0" smtClean="0"/>
              <a:t>	 a. </a:t>
            </a:r>
            <a:r>
              <a:rPr lang="en-US" sz="3200" dirty="0" err="1" smtClean="0"/>
              <a:t>Ang</a:t>
            </a:r>
            <a:r>
              <a:rPr lang="en-US" sz="3200" dirty="0" smtClean="0"/>
              <a:t> </a:t>
            </a:r>
            <a:r>
              <a:rPr lang="en-US" sz="3200" dirty="0" err="1" smtClean="0"/>
              <a:t>Europa</a:t>
            </a:r>
            <a:r>
              <a:rPr lang="en-US" sz="3200" dirty="0" smtClean="0"/>
              <a:t> ay </a:t>
            </a:r>
            <a:r>
              <a:rPr lang="en-US" sz="3200" dirty="0" err="1" smtClean="0"/>
              <a:t>naging</a:t>
            </a:r>
            <a:r>
              <a:rPr lang="en-US" sz="3200" dirty="0" smtClean="0"/>
              <a:t> </a:t>
            </a:r>
            <a:r>
              <a:rPr lang="en-US" sz="3200" dirty="0" err="1" smtClean="0"/>
              <a:t>kuhanan</a:t>
            </a:r>
            <a:r>
              <a:rPr lang="en-US" sz="3200" dirty="0" smtClean="0"/>
              <a:t> </a:t>
            </a:r>
            <a:r>
              <a:rPr lang="en-US" sz="3200" dirty="0" err="1" smtClean="0"/>
              <a:t>ng</a:t>
            </a:r>
            <a:r>
              <a:rPr lang="en-US" sz="3200" dirty="0" smtClean="0"/>
              <a:t> </a:t>
            </a:r>
            <a:r>
              <a:rPr lang="en-US" sz="3200" dirty="0" err="1" smtClean="0"/>
              <a:t>hilaw</a:t>
            </a:r>
            <a:r>
              <a:rPr lang="en-US" sz="3200" dirty="0" smtClean="0"/>
              <a:t> </a:t>
            </a:r>
            <a:r>
              <a:rPr lang="en-US" sz="3200" dirty="0" err="1" smtClean="0"/>
              <a:t>na</a:t>
            </a:r>
            <a:r>
              <a:rPr lang="en-US" sz="3200" dirty="0" smtClean="0"/>
              <a:t> </a:t>
            </a:r>
            <a:r>
              <a:rPr lang="en-US" sz="3200" dirty="0" err="1" smtClean="0"/>
              <a:t>materyales</a:t>
            </a:r>
            <a:r>
              <a:rPr lang="en-US" sz="3200" dirty="0" smtClean="0"/>
              <a:t> at </a:t>
            </a:r>
            <a:r>
              <a:rPr lang="en-US" sz="3200" dirty="0" err="1" smtClean="0"/>
              <a:t>pamilihan</a:t>
            </a:r>
            <a:r>
              <a:rPr lang="en-US" sz="3200" dirty="0" smtClean="0"/>
              <a:t> </a:t>
            </a:r>
            <a:r>
              <a:rPr lang="en-US" sz="3200" dirty="0" err="1" smtClean="0"/>
              <a:t>ng</a:t>
            </a:r>
            <a:r>
              <a:rPr lang="en-US" sz="3200" dirty="0" smtClean="0"/>
              <a:t> </a:t>
            </a:r>
            <a:r>
              <a:rPr lang="en-US" sz="3200" dirty="0" err="1" smtClean="0"/>
              <a:t>produktong</a:t>
            </a:r>
            <a:r>
              <a:rPr lang="en-US" sz="3200" dirty="0" smtClean="0"/>
              <a:t> </a:t>
            </a:r>
            <a:r>
              <a:rPr lang="en-US" sz="3200" dirty="0" err="1" smtClean="0"/>
              <a:t>Kanluranin</a:t>
            </a:r>
            <a:endParaRPr lang="en-US" sz="3200" dirty="0" smtClean="0"/>
          </a:p>
          <a:p>
            <a:r>
              <a:rPr lang="en-US" sz="3200" dirty="0" smtClean="0"/>
              <a:t>	 b. </a:t>
            </a:r>
            <a:r>
              <a:rPr lang="en-US" sz="3200" dirty="0" err="1" smtClean="0"/>
              <a:t>Umusbong</a:t>
            </a:r>
            <a:r>
              <a:rPr lang="en-US" sz="3200" dirty="0" smtClean="0"/>
              <a:t> </a:t>
            </a:r>
            <a:r>
              <a:rPr lang="en-US" sz="3200" dirty="0" err="1" smtClean="0"/>
              <a:t>ang</a:t>
            </a:r>
            <a:r>
              <a:rPr lang="en-US" sz="3200" dirty="0" smtClean="0"/>
              <a:t> </a:t>
            </a:r>
            <a:r>
              <a:rPr lang="en-US" sz="3200" dirty="0" err="1" smtClean="0"/>
              <a:t>mga</a:t>
            </a:r>
            <a:r>
              <a:rPr lang="en-US" sz="3200" dirty="0" smtClean="0"/>
              <a:t> </a:t>
            </a:r>
            <a:r>
              <a:rPr lang="en-US" sz="3200" dirty="0" err="1" smtClean="0"/>
              <a:t>kolonyal</a:t>
            </a:r>
            <a:r>
              <a:rPr lang="en-US" sz="3200" dirty="0" smtClean="0"/>
              <a:t> </a:t>
            </a:r>
            <a:r>
              <a:rPr lang="en-US" sz="3200" dirty="0" err="1" smtClean="0"/>
              <a:t>na</a:t>
            </a:r>
            <a:r>
              <a:rPr lang="en-US" sz="3200" dirty="0" smtClean="0"/>
              <a:t> </a:t>
            </a:r>
            <a:r>
              <a:rPr lang="en-US" sz="3200" dirty="0" err="1" smtClean="0"/>
              <a:t>lungsod</a:t>
            </a:r>
            <a:r>
              <a:rPr lang="en-US" sz="3200" dirty="0" smtClean="0"/>
              <a:t>.</a:t>
            </a:r>
          </a:p>
          <a:p>
            <a:r>
              <a:rPr lang="en-US" sz="3200" dirty="0" smtClean="0"/>
              <a:t>  	 c. </a:t>
            </a:r>
            <a:r>
              <a:rPr lang="en-US" sz="3200" dirty="0" err="1" smtClean="0"/>
              <a:t>Umunlad</a:t>
            </a:r>
            <a:r>
              <a:rPr lang="en-US" sz="3200" dirty="0" smtClean="0"/>
              <a:t> </a:t>
            </a:r>
            <a:r>
              <a:rPr lang="en-US" sz="3200" dirty="0" err="1" smtClean="0"/>
              <a:t>ang</a:t>
            </a:r>
            <a:r>
              <a:rPr lang="en-US" sz="3200" dirty="0" smtClean="0"/>
              <a:t> </a:t>
            </a:r>
            <a:r>
              <a:rPr lang="en-US" sz="3200" dirty="0" err="1" smtClean="0"/>
              <a:t>sistema</a:t>
            </a:r>
            <a:r>
              <a:rPr lang="en-US" sz="3200" dirty="0" smtClean="0"/>
              <a:t> </a:t>
            </a:r>
            <a:r>
              <a:rPr lang="en-US" sz="3200" dirty="0" err="1" smtClean="0"/>
              <a:t>ng</a:t>
            </a:r>
            <a:r>
              <a:rPr lang="en-US" sz="3200" dirty="0" smtClean="0"/>
              <a:t> </a:t>
            </a:r>
            <a:r>
              <a:rPr lang="en-US" sz="3200" dirty="0" err="1" smtClean="0"/>
              <a:t>transportasyon</a:t>
            </a:r>
            <a:r>
              <a:rPr lang="en-US" sz="3200" dirty="0" smtClean="0"/>
              <a:t> at </a:t>
            </a:r>
            <a:r>
              <a:rPr lang="en-US" sz="3200" dirty="0" err="1" smtClean="0"/>
              <a:t>komunikasyon</a:t>
            </a:r>
            <a:endParaRPr lang="en-US" sz="3200" dirty="0" smtClean="0"/>
          </a:p>
          <a:p>
            <a:r>
              <a:rPr lang="en-US" sz="3200" dirty="0" smtClean="0"/>
              <a:t>	 d. </a:t>
            </a:r>
            <a:r>
              <a:rPr lang="en-US" sz="3200" dirty="0" err="1" smtClean="0"/>
              <a:t>Nawalan</a:t>
            </a:r>
            <a:r>
              <a:rPr lang="en-US" sz="3200" dirty="0" smtClean="0"/>
              <a:t> </a:t>
            </a:r>
            <a:r>
              <a:rPr lang="en-US" sz="3200" dirty="0" err="1" smtClean="0"/>
              <a:t>ng</a:t>
            </a:r>
            <a:r>
              <a:rPr lang="en-US" sz="3200" dirty="0" smtClean="0"/>
              <a:t> </a:t>
            </a:r>
            <a:r>
              <a:rPr lang="en-US" sz="3200" dirty="0" err="1" smtClean="0"/>
              <a:t>karapatan</a:t>
            </a:r>
            <a:r>
              <a:rPr lang="en-US" sz="3200" dirty="0" smtClean="0"/>
              <a:t> </a:t>
            </a:r>
            <a:r>
              <a:rPr lang="en-US" sz="3200" dirty="0" err="1" smtClean="0"/>
              <a:t>ang</a:t>
            </a:r>
            <a:r>
              <a:rPr lang="en-US" sz="3200" dirty="0" smtClean="0"/>
              <a:t> </a:t>
            </a:r>
            <a:r>
              <a:rPr lang="en-US" sz="3200" dirty="0" err="1" smtClean="0"/>
              <a:t>mga</a:t>
            </a:r>
            <a:r>
              <a:rPr lang="en-US" sz="3200" dirty="0" smtClean="0"/>
              <a:t> </a:t>
            </a:r>
            <a:r>
              <a:rPr lang="en-US" sz="3200" dirty="0" err="1" smtClean="0"/>
              <a:t>Asyano</a:t>
            </a:r>
            <a:r>
              <a:rPr lang="en-US" sz="3200" dirty="0" smtClean="0"/>
              <a:t> </a:t>
            </a:r>
            <a:r>
              <a:rPr lang="en-US" sz="3200" dirty="0" err="1" smtClean="0"/>
              <a:t>na</a:t>
            </a:r>
            <a:r>
              <a:rPr lang="en-US" sz="3200" dirty="0" smtClean="0"/>
              <a:t> </a:t>
            </a:r>
            <a:r>
              <a:rPr lang="en-US" sz="3200" dirty="0" err="1" smtClean="0"/>
              <a:t>pamahalaan</a:t>
            </a:r>
            <a:r>
              <a:rPr lang="en-US" sz="3200" dirty="0" smtClean="0"/>
              <a:t> </a:t>
            </a:r>
            <a:r>
              <a:rPr lang="en-US" sz="3200" dirty="0" err="1" smtClean="0"/>
              <a:t>ang</a:t>
            </a:r>
            <a:r>
              <a:rPr lang="en-US" sz="3200" dirty="0" smtClean="0"/>
              <a:t> </a:t>
            </a:r>
            <a:r>
              <a:rPr lang="en-US" sz="3200" dirty="0" err="1" smtClean="0"/>
              <a:t>sarili</a:t>
            </a:r>
            <a:r>
              <a:rPr lang="en-US" sz="3200" dirty="0" smtClean="0"/>
              <a:t>.</a:t>
            </a:r>
            <a:endParaRPr lang="en-US" sz="32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2667000" y="5867400"/>
            <a:ext cx="3657600" cy="584775"/>
          </a:xfrm>
          <a:prstGeom prst="rect">
            <a:avLst/>
          </a:prstGeom>
          <a:noFill/>
        </p:spPr>
        <p:txBody>
          <a:bodyPr wrap="square" rtlCol="0">
            <a:spAutoFit/>
          </a:bodyPr>
          <a:lstStyle/>
          <a:p>
            <a:pPr algn="ctr"/>
            <a:r>
              <a:rPr lang="en-US" sz="3200" dirty="0" smtClean="0">
                <a:solidFill>
                  <a:srgbClr val="FF0000"/>
                </a:solidFill>
              </a:rPr>
              <a:t>A</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0"/>
            <a:ext cx="8991600" cy="6858000"/>
          </a:xfrm>
          <a:prstGeom prst="rect">
            <a:avLst/>
          </a:prstGeom>
        </p:spPr>
        <p:txBody>
          <a:bodyPr>
            <a:noAutofit/>
          </a:bodyPr>
          <a:lstStyle/>
          <a:p>
            <a:r>
              <a:rPr lang="en-US" sz="3200" dirty="0" err="1" smtClean="0"/>
              <a:t>Pagkatapos</a:t>
            </a:r>
            <a:r>
              <a:rPr lang="en-US" sz="3200" dirty="0" smtClean="0"/>
              <a:t> </a:t>
            </a:r>
            <a:r>
              <a:rPr lang="en-US" sz="3200" dirty="0" err="1" smtClean="0"/>
              <a:t>ng</a:t>
            </a:r>
            <a:r>
              <a:rPr lang="en-US" sz="3200" dirty="0" smtClean="0"/>
              <a:t> </a:t>
            </a:r>
            <a:r>
              <a:rPr lang="en-US" sz="3200" dirty="0" err="1" smtClean="0"/>
              <a:t>Ikalawang</a:t>
            </a:r>
            <a:r>
              <a:rPr lang="en-US" sz="3200" dirty="0" smtClean="0"/>
              <a:t> </a:t>
            </a:r>
            <a:r>
              <a:rPr lang="en-US" sz="3200" dirty="0" err="1" smtClean="0"/>
              <a:t>Digmaang</a:t>
            </a:r>
            <a:r>
              <a:rPr lang="en-US" sz="3200" dirty="0" smtClean="0"/>
              <a:t> </a:t>
            </a:r>
            <a:r>
              <a:rPr lang="en-US" sz="3200" dirty="0" err="1" smtClean="0"/>
              <a:t>Pandaigdig</a:t>
            </a:r>
            <a:r>
              <a:rPr lang="en-US" sz="3200" dirty="0" smtClean="0"/>
              <a:t>, </a:t>
            </a:r>
            <a:r>
              <a:rPr lang="en-US" sz="3200" dirty="0" err="1" smtClean="0"/>
              <a:t>ang</a:t>
            </a:r>
            <a:r>
              <a:rPr lang="en-US" sz="3200" dirty="0" smtClean="0"/>
              <a:t> </a:t>
            </a:r>
            <a:r>
              <a:rPr lang="en-US" sz="3200" dirty="0" err="1" smtClean="0"/>
              <a:t>kababaihan</a:t>
            </a:r>
            <a:r>
              <a:rPr lang="en-US" sz="3200" dirty="0" smtClean="0"/>
              <a:t> ay </a:t>
            </a:r>
            <a:r>
              <a:rPr lang="en-US" sz="3200" dirty="0" err="1" smtClean="0"/>
              <a:t>humarap</a:t>
            </a:r>
            <a:r>
              <a:rPr lang="en-US" sz="3200" dirty="0" smtClean="0"/>
              <a:t> </a:t>
            </a:r>
            <a:r>
              <a:rPr lang="en-US" sz="3200" dirty="0" err="1" smtClean="0"/>
              <a:t>sa</a:t>
            </a:r>
            <a:r>
              <a:rPr lang="en-US" sz="3200" dirty="0" smtClean="0"/>
              <a:t> </a:t>
            </a:r>
            <a:r>
              <a:rPr lang="en-US" sz="3200" dirty="0" err="1" smtClean="0"/>
              <a:t>iba’t</a:t>
            </a:r>
            <a:r>
              <a:rPr lang="en-US" sz="3200" dirty="0" smtClean="0"/>
              <a:t> </a:t>
            </a:r>
            <a:r>
              <a:rPr lang="en-US" sz="3200" dirty="0" err="1" smtClean="0"/>
              <a:t>ibang</a:t>
            </a:r>
            <a:r>
              <a:rPr lang="en-US" sz="3200" dirty="0" smtClean="0"/>
              <a:t> </a:t>
            </a:r>
            <a:r>
              <a:rPr lang="en-US" sz="3200" dirty="0" err="1" smtClean="0"/>
              <a:t>hamon</a:t>
            </a:r>
            <a:r>
              <a:rPr lang="en-US" sz="3200" dirty="0" smtClean="0"/>
              <a:t> </a:t>
            </a:r>
            <a:r>
              <a:rPr lang="en-US" sz="3200" dirty="0" err="1" smtClean="0"/>
              <a:t>ng</a:t>
            </a:r>
            <a:r>
              <a:rPr lang="en-US" sz="3200" dirty="0" smtClean="0"/>
              <a:t> </a:t>
            </a:r>
            <a:r>
              <a:rPr lang="en-US" sz="3200" dirty="0" err="1" smtClean="0"/>
              <a:t>buhay</a:t>
            </a:r>
            <a:r>
              <a:rPr lang="en-US" sz="3200" dirty="0" smtClean="0"/>
              <a:t>. </a:t>
            </a:r>
            <a:r>
              <a:rPr lang="en-US" sz="3200" dirty="0" err="1" smtClean="0"/>
              <a:t>Nagkaroon</a:t>
            </a:r>
            <a:r>
              <a:rPr lang="en-US" sz="3200" dirty="0" smtClean="0"/>
              <a:t> </a:t>
            </a:r>
            <a:r>
              <a:rPr lang="en-US" sz="3200" dirty="0" err="1" smtClean="0"/>
              <a:t>ng</a:t>
            </a:r>
            <a:r>
              <a:rPr lang="en-US" sz="3200" dirty="0" smtClean="0"/>
              <a:t> </a:t>
            </a:r>
            <a:r>
              <a:rPr lang="en-US" sz="3200" dirty="0" err="1" smtClean="0"/>
              <a:t>iba’t</a:t>
            </a:r>
            <a:r>
              <a:rPr lang="en-US" sz="3200" dirty="0" smtClean="0"/>
              <a:t> </a:t>
            </a:r>
            <a:r>
              <a:rPr lang="en-US" sz="3200" dirty="0" err="1" smtClean="0"/>
              <a:t>ibang</a:t>
            </a:r>
            <a:r>
              <a:rPr lang="en-US" sz="3200" dirty="0" smtClean="0"/>
              <a:t> </a:t>
            </a:r>
            <a:r>
              <a:rPr lang="en-US" sz="3200" dirty="0" err="1" smtClean="0"/>
              <a:t>isyu</a:t>
            </a:r>
            <a:r>
              <a:rPr lang="en-US" sz="3200" dirty="0" smtClean="0"/>
              <a:t> </a:t>
            </a:r>
            <a:r>
              <a:rPr lang="en-US" sz="3200" dirty="0" err="1" smtClean="0"/>
              <a:t>na</a:t>
            </a:r>
            <a:r>
              <a:rPr lang="en-US" sz="3200" dirty="0" smtClean="0"/>
              <a:t> </a:t>
            </a:r>
            <a:r>
              <a:rPr lang="en-US" sz="3200" dirty="0" err="1" smtClean="0"/>
              <a:t>kinasangkutan</a:t>
            </a:r>
            <a:r>
              <a:rPr lang="en-US" sz="3200" dirty="0" smtClean="0"/>
              <a:t> at </a:t>
            </a:r>
            <a:r>
              <a:rPr lang="en-US" sz="3200" dirty="0" err="1" smtClean="0"/>
              <a:t>nilabanan</a:t>
            </a:r>
            <a:r>
              <a:rPr lang="en-US" sz="3200" dirty="0" smtClean="0"/>
              <a:t> </a:t>
            </a:r>
            <a:r>
              <a:rPr lang="en-US" sz="3200" dirty="0" err="1" smtClean="0"/>
              <a:t>ng</a:t>
            </a:r>
            <a:r>
              <a:rPr lang="en-US" sz="3200" dirty="0" smtClean="0"/>
              <a:t> </a:t>
            </a:r>
            <a:r>
              <a:rPr lang="en-US" sz="3200" dirty="0" err="1" smtClean="0"/>
              <a:t>kababaihan</a:t>
            </a:r>
            <a:r>
              <a:rPr lang="en-US" sz="3200" dirty="0" smtClean="0"/>
              <a:t> </a:t>
            </a:r>
            <a:r>
              <a:rPr lang="en-US" sz="3200" dirty="0" err="1" smtClean="0"/>
              <a:t>gaya</a:t>
            </a:r>
            <a:r>
              <a:rPr lang="en-US" sz="3200" dirty="0" smtClean="0"/>
              <a:t> </a:t>
            </a:r>
            <a:r>
              <a:rPr lang="en-US" sz="3200" dirty="0" err="1" smtClean="0"/>
              <a:t>ng</a:t>
            </a:r>
            <a:r>
              <a:rPr lang="en-US" sz="3200" dirty="0" smtClean="0"/>
              <a:t> </a:t>
            </a:r>
            <a:r>
              <a:rPr lang="en-US" sz="3200" dirty="0" err="1" smtClean="0"/>
              <a:t>militarisasyon</a:t>
            </a:r>
            <a:r>
              <a:rPr lang="en-US" sz="3200" dirty="0" smtClean="0"/>
              <a:t>, </a:t>
            </a:r>
            <a:r>
              <a:rPr lang="en-US" sz="3200" dirty="0" err="1" smtClean="0"/>
              <a:t>karahasang</a:t>
            </a:r>
            <a:r>
              <a:rPr lang="en-US" sz="3200" dirty="0" smtClean="0"/>
              <a:t> </a:t>
            </a:r>
            <a:r>
              <a:rPr lang="en-US" sz="3200" dirty="0" err="1" smtClean="0"/>
              <a:t>pantahanan</a:t>
            </a:r>
            <a:r>
              <a:rPr lang="en-US" sz="3200" dirty="0" smtClean="0"/>
              <a:t> at </a:t>
            </a:r>
            <a:r>
              <a:rPr lang="en-US" sz="3200" dirty="0" err="1" smtClean="0"/>
              <a:t>iba’t</a:t>
            </a:r>
            <a:r>
              <a:rPr lang="en-US" sz="3200" dirty="0" smtClean="0"/>
              <a:t> </a:t>
            </a:r>
            <a:r>
              <a:rPr lang="en-US" sz="3200" dirty="0" err="1" smtClean="0"/>
              <a:t>ibang</a:t>
            </a:r>
            <a:r>
              <a:rPr lang="en-US" sz="3200" dirty="0" smtClean="0"/>
              <a:t> </a:t>
            </a:r>
            <a:r>
              <a:rPr lang="en-US" sz="3200" dirty="0" err="1" smtClean="0"/>
              <a:t>uri</a:t>
            </a:r>
            <a:r>
              <a:rPr lang="en-US" sz="3200" dirty="0" smtClean="0"/>
              <a:t> </a:t>
            </a:r>
            <a:r>
              <a:rPr lang="en-US" sz="3200" dirty="0" err="1" smtClean="0"/>
              <a:t>ng</a:t>
            </a:r>
            <a:r>
              <a:rPr lang="en-US" sz="3200" dirty="0" smtClean="0"/>
              <a:t> </a:t>
            </a:r>
            <a:r>
              <a:rPr lang="en-US" sz="3200" dirty="0" err="1" smtClean="0"/>
              <a:t>diskriminasyon</a:t>
            </a:r>
            <a:r>
              <a:rPr lang="en-US" sz="3200" dirty="0" smtClean="0"/>
              <a:t> </a:t>
            </a:r>
            <a:r>
              <a:rPr lang="en-US" sz="3200" dirty="0" err="1" smtClean="0"/>
              <a:t>laban</a:t>
            </a:r>
            <a:r>
              <a:rPr lang="en-US" sz="3200" dirty="0" smtClean="0"/>
              <a:t> </a:t>
            </a:r>
            <a:r>
              <a:rPr lang="en-US" sz="3200" dirty="0" err="1" smtClean="0"/>
              <a:t>sa</a:t>
            </a:r>
            <a:r>
              <a:rPr lang="en-US" sz="3200" dirty="0" smtClean="0"/>
              <a:t> </a:t>
            </a:r>
            <a:r>
              <a:rPr lang="en-US" sz="3200" dirty="0" err="1" smtClean="0"/>
              <a:t>kababaihan</a:t>
            </a:r>
            <a:r>
              <a:rPr lang="en-US" sz="3200" dirty="0" smtClean="0"/>
              <a:t>. </a:t>
            </a:r>
            <a:r>
              <a:rPr lang="en-US" sz="3200" dirty="0" err="1" smtClean="0"/>
              <a:t>Alin</a:t>
            </a:r>
            <a:r>
              <a:rPr lang="en-US" sz="3200" dirty="0" smtClean="0"/>
              <a:t> </a:t>
            </a:r>
            <a:r>
              <a:rPr lang="en-US" sz="3200" dirty="0" err="1" smtClean="0"/>
              <a:t>sa</a:t>
            </a:r>
            <a:r>
              <a:rPr lang="en-US" sz="3200" dirty="0" smtClean="0"/>
              <a:t> </a:t>
            </a:r>
            <a:r>
              <a:rPr lang="en-US" sz="3200" dirty="0" err="1" smtClean="0"/>
              <a:t>mga</a:t>
            </a:r>
            <a:r>
              <a:rPr lang="en-US" sz="3200" dirty="0" smtClean="0"/>
              <a:t> </a:t>
            </a:r>
            <a:r>
              <a:rPr lang="en-US" sz="3200" dirty="0" err="1" smtClean="0"/>
              <a:t>sumusunod</a:t>
            </a:r>
            <a:r>
              <a:rPr lang="en-US" sz="3200" dirty="0" smtClean="0"/>
              <a:t> </a:t>
            </a:r>
            <a:r>
              <a:rPr lang="en-US" sz="3200" dirty="0" err="1" smtClean="0"/>
              <a:t>ang</a:t>
            </a:r>
            <a:r>
              <a:rPr lang="en-US" sz="3200" dirty="0" smtClean="0"/>
              <a:t>  </a:t>
            </a:r>
            <a:r>
              <a:rPr lang="en-US" sz="3200" dirty="0" err="1" smtClean="0"/>
              <a:t>kilusang</a:t>
            </a:r>
            <a:r>
              <a:rPr lang="en-US" sz="3200" dirty="0" smtClean="0"/>
              <a:t> </a:t>
            </a:r>
            <a:r>
              <a:rPr lang="en-US" sz="3200" dirty="0" err="1" smtClean="0"/>
              <a:t>pangkababaihan</a:t>
            </a:r>
            <a:r>
              <a:rPr lang="en-US" sz="3200" dirty="0" smtClean="0"/>
              <a:t> </a:t>
            </a:r>
            <a:r>
              <a:rPr lang="en-US" sz="3200" dirty="0" err="1" smtClean="0"/>
              <a:t>na</a:t>
            </a:r>
            <a:r>
              <a:rPr lang="en-US" sz="3200" dirty="0" smtClean="0"/>
              <a:t> </a:t>
            </a:r>
            <a:r>
              <a:rPr lang="en-US" sz="3200" dirty="0" err="1" smtClean="0"/>
              <a:t>nabuo</a:t>
            </a:r>
            <a:r>
              <a:rPr lang="en-US" sz="3200" dirty="0" smtClean="0"/>
              <a:t> </a:t>
            </a:r>
            <a:r>
              <a:rPr lang="en-US" sz="3200" dirty="0" err="1" smtClean="0"/>
              <a:t>simula</a:t>
            </a:r>
            <a:r>
              <a:rPr lang="en-US" sz="3200" dirty="0" smtClean="0"/>
              <a:t> </a:t>
            </a:r>
            <a:r>
              <a:rPr lang="en-US" sz="3200" dirty="0" err="1" smtClean="0"/>
              <a:t>dekada</a:t>
            </a:r>
            <a:r>
              <a:rPr lang="en-US" sz="3200" dirty="0" smtClean="0"/>
              <a:t> 1960-1980?</a:t>
            </a:r>
          </a:p>
          <a:p>
            <a:r>
              <a:rPr lang="en-US" sz="3200" dirty="0" smtClean="0"/>
              <a:t>	 a. </a:t>
            </a:r>
            <a:r>
              <a:rPr lang="en-US" sz="3200" dirty="0" err="1" smtClean="0"/>
              <a:t>Malayang</a:t>
            </a:r>
            <a:r>
              <a:rPr lang="en-US" sz="3200" dirty="0" smtClean="0"/>
              <a:t> </a:t>
            </a:r>
            <a:r>
              <a:rPr lang="en-US" sz="3200" dirty="0" err="1" smtClean="0"/>
              <a:t>Kilusan</a:t>
            </a:r>
            <a:r>
              <a:rPr lang="en-US" sz="3200" dirty="0" smtClean="0"/>
              <a:t> </a:t>
            </a:r>
            <a:r>
              <a:rPr lang="en-US" sz="3200" dirty="0" err="1" smtClean="0"/>
              <a:t>ng</a:t>
            </a:r>
            <a:r>
              <a:rPr lang="en-US" sz="3200" dirty="0" smtClean="0"/>
              <a:t> </a:t>
            </a:r>
            <a:r>
              <a:rPr lang="en-US" sz="3200" dirty="0" err="1" smtClean="0"/>
              <a:t>Bagong</a:t>
            </a:r>
            <a:r>
              <a:rPr lang="en-US" sz="3200" dirty="0" smtClean="0"/>
              <a:t> </a:t>
            </a:r>
            <a:r>
              <a:rPr lang="en-US" sz="3200" dirty="0" err="1" smtClean="0"/>
              <a:t>Kababaihan</a:t>
            </a:r>
            <a:r>
              <a:rPr lang="en-US" sz="3200" dirty="0" smtClean="0"/>
              <a:t> (MAKIBAKA)</a:t>
            </a:r>
          </a:p>
          <a:p>
            <a:r>
              <a:rPr lang="en-US" sz="3200" dirty="0" smtClean="0"/>
              <a:t>	 b. </a:t>
            </a:r>
            <a:r>
              <a:rPr lang="en-US" sz="3200" dirty="0" err="1" smtClean="0"/>
              <a:t>Samahang</a:t>
            </a:r>
            <a:r>
              <a:rPr lang="en-US" sz="3200" dirty="0" smtClean="0"/>
              <a:t> </a:t>
            </a:r>
            <a:r>
              <a:rPr lang="en-US" sz="3200" dirty="0" err="1" smtClean="0"/>
              <a:t>Progresibo</a:t>
            </a:r>
            <a:r>
              <a:rPr lang="en-US" sz="3200" dirty="0" smtClean="0"/>
              <a:t> </a:t>
            </a:r>
            <a:r>
              <a:rPr lang="en-US" sz="3200" dirty="0" err="1" smtClean="0"/>
              <a:t>ng</a:t>
            </a:r>
            <a:r>
              <a:rPr lang="en-US" sz="3200" dirty="0" smtClean="0"/>
              <a:t> </a:t>
            </a:r>
            <a:r>
              <a:rPr lang="en-US" sz="3200" dirty="0" err="1" smtClean="0"/>
              <a:t>mga</a:t>
            </a:r>
            <a:r>
              <a:rPr lang="en-US" sz="3200" dirty="0" smtClean="0"/>
              <a:t> </a:t>
            </a:r>
            <a:r>
              <a:rPr lang="en-US" sz="3200" dirty="0" err="1" smtClean="0"/>
              <a:t>Kababaihang</a:t>
            </a:r>
            <a:r>
              <a:rPr lang="en-US" sz="3200" dirty="0" smtClean="0"/>
              <a:t> Pilipino (SPKP)</a:t>
            </a:r>
          </a:p>
          <a:p>
            <a:r>
              <a:rPr lang="en-US" sz="3200" dirty="0" smtClean="0"/>
              <a:t>	 c. </a:t>
            </a:r>
            <a:r>
              <a:rPr lang="en-US" sz="3200" dirty="0" err="1" smtClean="0"/>
              <a:t>Katipunan</a:t>
            </a:r>
            <a:r>
              <a:rPr lang="en-US" sz="3200" dirty="0" smtClean="0"/>
              <a:t> </a:t>
            </a:r>
            <a:r>
              <a:rPr lang="en-US" sz="3200" dirty="0" err="1" smtClean="0"/>
              <a:t>ng</a:t>
            </a:r>
            <a:r>
              <a:rPr lang="en-US" sz="3200" dirty="0" smtClean="0"/>
              <a:t> </a:t>
            </a:r>
            <a:r>
              <a:rPr lang="en-US" sz="3200" dirty="0" err="1" smtClean="0"/>
              <a:t>Bagong</a:t>
            </a:r>
            <a:r>
              <a:rPr lang="en-US" sz="3200" dirty="0" smtClean="0"/>
              <a:t> </a:t>
            </a:r>
            <a:r>
              <a:rPr lang="en-US" sz="3200" dirty="0" err="1" smtClean="0"/>
              <a:t>Pilipina</a:t>
            </a:r>
            <a:r>
              <a:rPr lang="en-US" sz="3200" dirty="0" smtClean="0"/>
              <a:t> (KBP)</a:t>
            </a:r>
          </a:p>
          <a:p>
            <a:r>
              <a:rPr lang="en-US" sz="3200" dirty="0" smtClean="0"/>
              <a:t>  	 d. </a:t>
            </a:r>
            <a:r>
              <a:rPr lang="en-US" sz="3200" dirty="0" err="1" smtClean="0"/>
              <a:t>Lahat</a:t>
            </a:r>
            <a:r>
              <a:rPr lang="en-US" sz="3200" dirty="0" smtClean="0"/>
              <a:t> </a:t>
            </a:r>
            <a:r>
              <a:rPr lang="en-US" sz="3200" dirty="0" err="1" smtClean="0"/>
              <a:t>ng</a:t>
            </a:r>
            <a:r>
              <a:rPr lang="en-US" sz="3200" dirty="0" smtClean="0"/>
              <a:t> </a:t>
            </a:r>
            <a:r>
              <a:rPr lang="en-US" sz="3200" dirty="0" err="1" smtClean="0"/>
              <a:t>nabanggit</a:t>
            </a:r>
            <a:r>
              <a:rPr lang="en-US" sz="3200" dirty="0" smtClean="0"/>
              <a:t> </a:t>
            </a:r>
            <a:endParaRPr lang="en-US" sz="32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TextBox 3"/>
          <p:cNvSpPr txBox="1"/>
          <p:nvPr/>
        </p:nvSpPr>
        <p:spPr>
          <a:xfrm>
            <a:off x="5181600" y="6273225"/>
            <a:ext cx="3657600" cy="584775"/>
          </a:xfrm>
          <a:prstGeom prst="rect">
            <a:avLst/>
          </a:prstGeom>
          <a:noFill/>
        </p:spPr>
        <p:txBody>
          <a:bodyPr wrap="square" rtlCol="0">
            <a:spAutoFit/>
          </a:bodyPr>
          <a:lstStyle/>
          <a:p>
            <a:pPr algn="ctr"/>
            <a:r>
              <a:rPr lang="en-US" sz="3200" dirty="0" smtClean="0">
                <a:solidFill>
                  <a:srgbClr val="FF0000"/>
                </a:solidFill>
              </a:rPr>
              <a:t>D</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05088" cy="3276600"/>
          </a:xfrm>
        </p:spPr>
        <p:txBody>
          <a:bodyPr>
            <a:normAutofit/>
          </a:bodyPr>
          <a:lstStyle/>
          <a:p>
            <a:pPr lvl="0"/>
            <a:r>
              <a:rPr lang="en-US" sz="3600" dirty="0" smtClean="0"/>
              <a:t>Nang </a:t>
            </a:r>
            <a:r>
              <a:rPr lang="en-US" sz="3600" dirty="0" err="1" smtClean="0"/>
              <a:t>makamit</a:t>
            </a:r>
            <a:r>
              <a:rPr lang="en-US" sz="3600" dirty="0" smtClean="0"/>
              <a:t> </a:t>
            </a:r>
            <a:r>
              <a:rPr lang="en-US" sz="3600" dirty="0" err="1" smtClean="0"/>
              <a:t>ng</a:t>
            </a:r>
            <a:r>
              <a:rPr lang="en-US" sz="3600" dirty="0" smtClean="0"/>
              <a:t> India </a:t>
            </a:r>
            <a:r>
              <a:rPr lang="en-US" sz="3600" dirty="0" err="1" smtClean="0"/>
              <a:t>ang</a:t>
            </a:r>
            <a:r>
              <a:rPr lang="en-US" sz="3600" dirty="0" smtClean="0"/>
              <a:t> </a:t>
            </a:r>
            <a:r>
              <a:rPr lang="en-US" sz="3600" dirty="0" err="1" smtClean="0"/>
              <a:t>kalayaan</a:t>
            </a:r>
            <a:r>
              <a:rPr lang="en-US" sz="3600" dirty="0" smtClean="0"/>
              <a:t> </a:t>
            </a:r>
            <a:r>
              <a:rPr lang="en-US" sz="3600" dirty="0" err="1" smtClean="0"/>
              <a:t>mula</a:t>
            </a:r>
            <a:r>
              <a:rPr lang="en-US" sz="3600" dirty="0" smtClean="0"/>
              <a:t> </a:t>
            </a:r>
            <a:r>
              <a:rPr lang="en-US" sz="3600" dirty="0" err="1" smtClean="0"/>
              <a:t>sa</a:t>
            </a:r>
            <a:r>
              <a:rPr lang="en-US" sz="3600" dirty="0" smtClean="0"/>
              <a:t> </a:t>
            </a:r>
            <a:r>
              <a:rPr lang="en-US" sz="3600" dirty="0" err="1" smtClean="0"/>
              <a:t>Britanya</a:t>
            </a:r>
            <a:r>
              <a:rPr lang="en-US" sz="3600" dirty="0" smtClean="0"/>
              <a:t> </a:t>
            </a:r>
            <a:r>
              <a:rPr lang="en-US" sz="3600" dirty="0" err="1" smtClean="0"/>
              <a:t>noong</a:t>
            </a:r>
            <a:r>
              <a:rPr lang="en-US" sz="3600" dirty="0" smtClean="0"/>
              <a:t> 1947, </a:t>
            </a:r>
            <a:r>
              <a:rPr lang="en-US" sz="3600" dirty="0" err="1" smtClean="0"/>
              <a:t>nahati</a:t>
            </a:r>
            <a:r>
              <a:rPr lang="en-US" sz="3600" dirty="0" smtClean="0"/>
              <a:t> </a:t>
            </a:r>
            <a:r>
              <a:rPr lang="en-US" sz="3600" dirty="0" err="1" smtClean="0"/>
              <a:t>ito</a:t>
            </a:r>
            <a:r>
              <a:rPr lang="en-US" sz="3600" dirty="0" smtClean="0"/>
              <a:t> </a:t>
            </a:r>
            <a:r>
              <a:rPr lang="en-US" sz="3600" dirty="0" err="1" smtClean="0"/>
              <a:t>sa</a:t>
            </a:r>
            <a:r>
              <a:rPr lang="en-US" sz="3600" dirty="0" smtClean="0"/>
              <a:t> </a:t>
            </a:r>
            <a:r>
              <a:rPr lang="en-US" sz="3600" dirty="0" err="1" smtClean="0"/>
              <a:t>dalawang</a:t>
            </a:r>
            <a:r>
              <a:rPr lang="en-US" sz="3600" dirty="0" smtClean="0"/>
              <a:t> </a:t>
            </a:r>
            <a:r>
              <a:rPr lang="en-US" sz="3600" dirty="0" err="1" smtClean="0"/>
              <a:t>estado</a:t>
            </a:r>
            <a:r>
              <a:rPr lang="en-US" sz="3600" dirty="0" smtClean="0"/>
              <a:t>, </a:t>
            </a:r>
            <a:r>
              <a:rPr lang="en-US" sz="3600" dirty="0" err="1" smtClean="0"/>
              <a:t>ang</a:t>
            </a:r>
            <a:r>
              <a:rPr lang="en-US" sz="3600" dirty="0" smtClean="0"/>
              <a:t> </a:t>
            </a:r>
            <a:r>
              <a:rPr lang="en-US" sz="3600" dirty="0" err="1" smtClean="0"/>
              <a:t>kalakhang</a:t>
            </a:r>
            <a:r>
              <a:rPr lang="en-US" sz="3600" dirty="0" smtClean="0"/>
              <a:t> India at Pakistan.  </a:t>
            </a:r>
            <a:r>
              <a:rPr lang="en-US" sz="3600" dirty="0" err="1" smtClean="0"/>
              <a:t>Ano</a:t>
            </a:r>
            <a:r>
              <a:rPr lang="en-US" sz="3600" dirty="0" smtClean="0"/>
              <a:t> </a:t>
            </a:r>
            <a:r>
              <a:rPr lang="en-US" sz="3600" dirty="0" err="1" smtClean="0"/>
              <a:t>ang</a:t>
            </a:r>
            <a:r>
              <a:rPr lang="en-US" sz="3600" dirty="0" smtClean="0"/>
              <a:t> </a:t>
            </a:r>
            <a:r>
              <a:rPr lang="en-US" sz="3600" dirty="0" err="1" smtClean="0"/>
              <a:t>epekto</a:t>
            </a:r>
            <a:r>
              <a:rPr lang="en-US" sz="3600" dirty="0" smtClean="0"/>
              <a:t> </a:t>
            </a:r>
            <a:r>
              <a:rPr lang="en-US" sz="3600" dirty="0" err="1" smtClean="0"/>
              <a:t>nito</a:t>
            </a:r>
            <a:r>
              <a:rPr lang="en-US" sz="3600" dirty="0" smtClean="0"/>
              <a:t> </a:t>
            </a:r>
            <a:r>
              <a:rPr lang="en-US" sz="3600" dirty="0" err="1" smtClean="0"/>
              <a:t>sa</a:t>
            </a:r>
            <a:r>
              <a:rPr lang="en-US" sz="3600" dirty="0" smtClean="0"/>
              <a:t> </a:t>
            </a:r>
            <a:r>
              <a:rPr lang="en-US" sz="3600" dirty="0" err="1" smtClean="0"/>
              <a:t>katayuan</a:t>
            </a:r>
            <a:r>
              <a:rPr lang="en-US" sz="3600" dirty="0" smtClean="0"/>
              <a:t> </a:t>
            </a:r>
            <a:r>
              <a:rPr lang="en-US" sz="3600" dirty="0" err="1" smtClean="0"/>
              <a:t>ng</a:t>
            </a:r>
            <a:r>
              <a:rPr lang="en-US" sz="3600" dirty="0" smtClean="0"/>
              <a:t> </a:t>
            </a:r>
            <a:r>
              <a:rPr lang="en-US" sz="3600" dirty="0" err="1" smtClean="0"/>
              <a:t>bansa</a:t>
            </a:r>
            <a:r>
              <a:rPr lang="en-US" sz="3600" dirty="0" smtClean="0"/>
              <a:t> at </a:t>
            </a:r>
            <a:r>
              <a:rPr lang="en-US" sz="3600" dirty="0" err="1" smtClean="0"/>
              <a:t>mamamayan</a:t>
            </a:r>
            <a:r>
              <a:rPr lang="en-US" sz="3600" dirty="0" smtClean="0"/>
              <a:t>?</a:t>
            </a:r>
            <a:endParaRPr lang="en-US" sz="3600" dirty="0"/>
          </a:p>
        </p:txBody>
      </p:sp>
      <p:sp>
        <p:nvSpPr>
          <p:cNvPr id="3" name="Content Placeholder 2"/>
          <p:cNvSpPr>
            <a:spLocks noGrp="1"/>
          </p:cNvSpPr>
          <p:nvPr>
            <p:ph idx="1"/>
          </p:nvPr>
        </p:nvSpPr>
        <p:spPr>
          <a:xfrm>
            <a:off x="457200" y="3352800"/>
            <a:ext cx="8305800" cy="1676400"/>
          </a:xfrm>
        </p:spPr>
        <p:txBody>
          <a:bodyPr>
            <a:noAutofit/>
          </a:bodyPr>
          <a:lstStyle/>
          <a:p>
            <a:pPr lvl="0">
              <a:buNone/>
            </a:pPr>
            <a:r>
              <a:rPr lang="en-US" sz="3600" dirty="0" smtClean="0"/>
              <a:t>a. </a:t>
            </a:r>
            <a:r>
              <a:rPr lang="en-US" sz="3600" dirty="0" err="1" smtClean="0"/>
              <a:t>Nahimok</a:t>
            </a:r>
            <a:r>
              <a:rPr lang="en-US" sz="3600" dirty="0" smtClean="0"/>
              <a:t> </a:t>
            </a:r>
            <a:r>
              <a:rPr lang="en-US" sz="3600" dirty="0" err="1" smtClean="0"/>
              <a:t>na</a:t>
            </a:r>
            <a:r>
              <a:rPr lang="en-US" sz="3600" dirty="0" smtClean="0"/>
              <a:t> </a:t>
            </a:r>
            <a:r>
              <a:rPr lang="en-US" sz="3600" dirty="0" err="1" smtClean="0"/>
              <a:t>mag-alsa</a:t>
            </a:r>
            <a:r>
              <a:rPr lang="en-US" sz="3600" dirty="0" smtClean="0"/>
              <a:t> </a:t>
            </a:r>
            <a:r>
              <a:rPr lang="en-US" sz="3600" dirty="0" err="1" smtClean="0"/>
              <a:t>ang</a:t>
            </a:r>
            <a:r>
              <a:rPr lang="en-US" sz="3600" dirty="0" smtClean="0"/>
              <a:t> </a:t>
            </a:r>
            <a:r>
              <a:rPr lang="en-US" sz="3600" dirty="0" err="1" smtClean="0"/>
              <a:t>mga</a:t>
            </a:r>
            <a:r>
              <a:rPr lang="en-US" sz="3600" dirty="0" smtClean="0"/>
              <a:t> Muslim </a:t>
            </a:r>
            <a:r>
              <a:rPr lang="en-US" sz="3600" dirty="0" err="1" smtClean="0"/>
              <a:t>sa</a:t>
            </a:r>
            <a:r>
              <a:rPr lang="en-US" sz="3600" dirty="0" smtClean="0"/>
              <a:t> </a:t>
            </a:r>
            <a:r>
              <a:rPr lang="en-US" sz="3600" dirty="0" err="1" smtClean="0"/>
              <a:t>mga</a:t>
            </a:r>
            <a:r>
              <a:rPr lang="en-US" sz="3600" dirty="0" smtClean="0"/>
              <a:t> Hindu</a:t>
            </a:r>
          </a:p>
          <a:p>
            <a:pPr lvl="0">
              <a:buNone/>
            </a:pPr>
            <a:r>
              <a:rPr lang="en-US" sz="3600" dirty="0" smtClean="0"/>
              <a:t>b. </a:t>
            </a:r>
            <a:r>
              <a:rPr lang="en-US" sz="3600" dirty="0" err="1" smtClean="0"/>
              <a:t>Nahati</a:t>
            </a:r>
            <a:r>
              <a:rPr lang="en-US" sz="3600" dirty="0" smtClean="0"/>
              <a:t> </a:t>
            </a:r>
            <a:r>
              <a:rPr lang="en-US" sz="3600" dirty="0" err="1" smtClean="0"/>
              <a:t>ang</a:t>
            </a:r>
            <a:r>
              <a:rPr lang="en-US" sz="3600" dirty="0" smtClean="0"/>
              <a:t> </a:t>
            </a:r>
            <a:r>
              <a:rPr lang="en-US" sz="3600" dirty="0" err="1" smtClean="0"/>
              <a:t>simpatiya</a:t>
            </a:r>
            <a:r>
              <a:rPr lang="en-US" sz="3600" dirty="0" smtClean="0"/>
              <a:t> </a:t>
            </a:r>
            <a:r>
              <a:rPr lang="en-US" sz="3600" dirty="0" err="1" smtClean="0"/>
              <a:t>ng</a:t>
            </a:r>
            <a:r>
              <a:rPr lang="en-US" sz="3600" dirty="0" smtClean="0"/>
              <a:t> </a:t>
            </a:r>
            <a:r>
              <a:rPr lang="en-US" sz="3600" dirty="0" err="1" smtClean="0"/>
              <a:t>mga</a:t>
            </a:r>
            <a:r>
              <a:rPr lang="en-US" sz="3600" dirty="0" smtClean="0"/>
              <a:t> </a:t>
            </a:r>
            <a:r>
              <a:rPr lang="en-US" sz="3600" dirty="0" err="1" smtClean="0"/>
              <a:t>mamamayan</a:t>
            </a:r>
            <a:r>
              <a:rPr lang="en-US" sz="3600" dirty="0" smtClean="0"/>
              <a:t> </a:t>
            </a:r>
            <a:r>
              <a:rPr lang="en-US" sz="3600" dirty="0" err="1" smtClean="0"/>
              <a:t>sa</a:t>
            </a:r>
            <a:r>
              <a:rPr lang="en-US" sz="3600" dirty="0" smtClean="0"/>
              <a:t> </a:t>
            </a:r>
            <a:r>
              <a:rPr lang="en-US" sz="3600" dirty="0" err="1" smtClean="0"/>
              <a:t>ibang</a:t>
            </a:r>
            <a:r>
              <a:rPr lang="en-US" sz="3600" dirty="0" smtClean="0"/>
              <a:t> </a:t>
            </a:r>
            <a:r>
              <a:rPr lang="en-US" sz="3600" dirty="0" err="1" smtClean="0"/>
              <a:t>bansa</a:t>
            </a:r>
            <a:endParaRPr lang="en-US" sz="3600" dirty="0" smtClean="0"/>
          </a:p>
          <a:p>
            <a:pPr lvl="0">
              <a:buNone/>
            </a:pPr>
            <a:r>
              <a:rPr lang="en-US" sz="3600" dirty="0" smtClean="0"/>
              <a:t>c. </a:t>
            </a:r>
            <a:r>
              <a:rPr lang="en-US" sz="3600" dirty="0" err="1" smtClean="0"/>
              <a:t>Nagkaroon</a:t>
            </a:r>
            <a:r>
              <a:rPr lang="en-US" sz="3600" dirty="0" smtClean="0"/>
              <a:t> </a:t>
            </a:r>
            <a:r>
              <a:rPr lang="en-US" sz="3600" dirty="0" err="1" smtClean="0"/>
              <a:t>ng</a:t>
            </a:r>
            <a:r>
              <a:rPr lang="en-US" sz="3600" dirty="0" smtClean="0"/>
              <a:t> </a:t>
            </a:r>
            <a:r>
              <a:rPr lang="en-US" sz="3600" dirty="0" err="1" smtClean="0"/>
              <a:t>kaguluhan</a:t>
            </a:r>
            <a:r>
              <a:rPr lang="en-US" sz="3600" dirty="0" smtClean="0"/>
              <a:t> </a:t>
            </a:r>
            <a:r>
              <a:rPr lang="en-US" sz="3600" dirty="0" err="1" smtClean="0"/>
              <a:t>sa</a:t>
            </a:r>
            <a:r>
              <a:rPr lang="en-US" sz="3600" dirty="0" smtClean="0"/>
              <a:t> </a:t>
            </a:r>
            <a:r>
              <a:rPr lang="en-US" sz="3600" dirty="0" err="1" smtClean="0"/>
              <a:t>pamumuno</a:t>
            </a:r>
            <a:endParaRPr lang="en-US" sz="3600" dirty="0" smtClean="0"/>
          </a:p>
          <a:p>
            <a:pPr lvl="0">
              <a:buNone/>
            </a:pPr>
            <a:endParaRPr lang="en-US" sz="3600" dirty="0"/>
          </a:p>
        </p:txBody>
      </p:sp>
      <p:sp>
        <p:nvSpPr>
          <p:cNvPr id="4" name="Content Placeholder 2"/>
          <p:cNvSpPr txBox="1">
            <a:spLocks/>
          </p:cNvSpPr>
          <p:nvPr/>
        </p:nvSpPr>
        <p:spPr>
          <a:xfrm>
            <a:off x="3429000" y="6248400"/>
            <a:ext cx="3048000" cy="6096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dirty="0">
                <a:solidFill>
                  <a:srgbClr val="FF0000"/>
                </a:solidFill>
              </a:rPr>
              <a:t>B</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heckerboard(across)">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304800"/>
            <a:ext cx="8610600" cy="1600200"/>
          </a:xfrm>
          <a:prstGeom prst="rect">
            <a:avLst/>
          </a:prstGeom>
        </p:spPr>
        <p:txBody>
          <a:bodyPr>
            <a:noAutofit/>
          </a:bodyPr>
          <a:lstStyle/>
          <a:p>
            <a:pPr algn="ctr"/>
            <a:r>
              <a:rPr lang="en-US" sz="4800" dirty="0" err="1" smtClean="0"/>
              <a:t>Bansang</a:t>
            </a:r>
            <a:r>
              <a:rPr lang="en-US" sz="4800" dirty="0" smtClean="0"/>
              <a:t> </a:t>
            </a:r>
            <a:r>
              <a:rPr lang="en-US" sz="4800" dirty="0" err="1" smtClean="0"/>
              <a:t>nasakop</a:t>
            </a:r>
            <a:r>
              <a:rPr lang="en-US" sz="4800" dirty="0" smtClean="0"/>
              <a:t> </a:t>
            </a:r>
            <a:r>
              <a:rPr lang="en-US" sz="4800" dirty="0" err="1" smtClean="0"/>
              <a:t>ng</a:t>
            </a:r>
            <a:r>
              <a:rPr lang="en-US" sz="4800" dirty="0" smtClean="0"/>
              <a:t> </a:t>
            </a:r>
            <a:r>
              <a:rPr lang="en-US" sz="4800" dirty="0" err="1" smtClean="0"/>
              <a:t>Inglatera</a:t>
            </a:r>
            <a:r>
              <a:rPr lang="en-US" sz="4800" dirty="0" smtClean="0"/>
              <a:t> at </a:t>
            </a:r>
            <a:r>
              <a:rPr lang="en-US" sz="4800" dirty="0" err="1" smtClean="0"/>
              <a:t>kilala</a:t>
            </a:r>
            <a:r>
              <a:rPr lang="en-US" sz="4800" dirty="0" smtClean="0"/>
              <a:t> </a:t>
            </a:r>
            <a:r>
              <a:rPr lang="en-US" sz="4800" dirty="0" err="1" smtClean="0"/>
              <a:t>ngayon</a:t>
            </a:r>
            <a:r>
              <a:rPr lang="en-US" sz="4800" dirty="0" smtClean="0"/>
              <a:t> </a:t>
            </a:r>
            <a:r>
              <a:rPr lang="en-US" sz="4800" dirty="0" err="1" smtClean="0"/>
              <a:t>bilang</a:t>
            </a:r>
            <a:r>
              <a:rPr lang="en-US" sz="4800" dirty="0" smtClean="0"/>
              <a:t> Sri Lanka</a:t>
            </a:r>
          </a:p>
          <a:p>
            <a:pPr algn="ctr"/>
            <a:endParaRPr lang="en-US" sz="4800" dirty="0" smtClean="0"/>
          </a:p>
          <a:p>
            <a:pPr algn="ctr"/>
            <a:r>
              <a:rPr lang="en-US" sz="4800" dirty="0" smtClean="0"/>
              <a:t>	 		</a:t>
            </a:r>
          </a:p>
          <a:p>
            <a:pPr algn="ctr"/>
            <a:r>
              <a:rPr lang="en-US" sz="4800" dirty="0" smtClean="0"/>
              <a:t>	</a:t>
            </a:r>
            <a:endParaRPr lang="en-US" sz="48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Content Placeholder 2"/>
          <p:cNvSpPr txBox="1">
            <a:spLocks/>
          </p:cNvSpPr>
          <p:nvPr/>
        </p:nvSpPr>
        <p:spPr>
          <a:xfrm>
            <a:off x="2286000" y="2590800"/>
            <a:ext cx="4876800" cy="914400"/>
          </a:xfrm>
          <a:prstGeom prst="rect">
            <a:avLst/>
          </a:prstGeom>
        </p:spPr>
        <p:txBody>
          <a:bodyPr>
            <a:noAutofit/>
          </a:bodyPr>
          <a:lstStyle/>
          <a:p>
            <a:pPr algn="ctr"/>
            <a:r>
              <a:rPr lang="en-US" sz="4800" dirty="0" smtClean="0"/>
              <a:t>LONEYC</a:t>
            </a:r>
          </a:p>
          <a:p>
            <a:pPr algn="ctr"/>
            <a:endParaRPr lang="en-US" sz="4800" dirty="0" smtClean="0"/>
          </a:p>
          <a:p>
            <a:pPr algn="ctr"/>
            <a:r>
              <a:rPr lang="en-US" sz="4800" dirty="0" smtClean="0"/>
              <a:t>	 		</a:t>
            </a:r>
          </a:p>
          <a:p>
            <a:pPr algn="ctr"/>
            <a:r>
              <a:rPr lang="en-US" sz="4800" dirty="0" smtClean="0"/>
              <a:t>	</a:t>
            </a:r>
            <a:endParaRPr lang="en-US" sz="4800" dirty="0"/>
          </a:p>
        </p:txBody>
      </p:sp>
      <p:sp>
        <p:nvSpPr>
          <p:cNvPr id="5" name="Content Placeholder 2"/>
          <p:cNvSpPr txBox="1">
            <a:spLocks/>
          </p:cNvSpPr>
          <p:nvPr/>
        </p:nvSpPr>
        <p:spPr>
          <a:xfrm>
            <a:off x="2438400" y="3962400"/>
            <a:ext cx="4876800" cy="914400"/>
          </a:xfrm>
          <a:prstGeom prst="rect">
            <a:avLst/>
          </a:prstGeom>
        </p:spPr>
        <p:txBody>
          <a:bodyPr>
            <a:noAutofit/>
          </a:bodyPr>
          <a:lstStyle/>
          <a:p>
            <a:pPr algn="ctr"/>
            <a:r>
              <a:rPr lang="en-US" sz="4800" dirty="0" smtClean="0">
                <a:solidFill>
                  <a:srgbClr val="FF0000"/>
                </a:solidFill>
              </a:rPr>
              <a:t>CEYLON</a:t>
            </a:r>
          </a:p>
          <a:p>
            <a:pPr algn="ctr"/>
            <a:endParaRPr lang="en-US" sz="4800" dirty="0" smtClean="0"/>
          </a:p>
          <a:p>
            <a:pPr algn="ctr"/>
            <a:r>
              <a:rPr lang="en-US" sz="4800" dirty="0" smtClean="0"/>
              <a:t>	 		</a:t>
            </a:r>
          </a:p>
          <a:p>
            <a:pPr algn="ctr"/>
            <a:r>
              <a:rPr lang="en-US" sz="4800" dirty="0" smtClean="0"/>
              <a:t>	</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304800"/>
            <a:ext cx="8610600" cy="1600200"/>
          </a:xfrm>
          <a:prstGeom prst="rect">
            <a:avLst/>
          </a:prstGeom>
        </p:spPr>
        <p:txBody>
          <a:bodyPr>
            <a:noAutofit/>
          </a:bodyPr>
          <a:lstStyle/>
          <a:p>
            <a:r>
              <a:rPr lang="en-US" sz="3600" dirty="0" err="1" smtClean="0"/>
              <a:t>Noong</a:t>
            </a:r>
            <a:r>
              <a:rPr lang="en-US" sz="3600" dirty="0" smtClean="0"/>
              <a:t> 1862, </a:t>
            </a:r>
            <a:r>
              <a:rPr lang="en-US" sz="3600" dirty="0" err="1" smtClean="0"/>
              <a:t>pumirma</a:t>
            </a:r>
            <a:r>
              <a:rPr lang="en-US" sz="3600" dirty="0" smtClean="0"/>
              <a:t> </a:t>
            </a:r>
            <a:r>
              <a:rPr lang="en-US" sz="3600" dirty="0" err="1" smtClean="0"/>
              <a:t>ng</a:t>
            </a:r>
            <a:r>
              <a:rPr lang="en-US" sz="3600" dirty="0" smtClean="0"/>
              <a:t> </a:t>
            </a:r>
            <a:r>
              <a:rPr lang="en-US" sz="3600" dirty="0" err="1" smtClean="0"/>
              <a:t>kasunduan</a:t>
            </a:r>
            <a:r>
              <a:rPr lang="en-US" sz="3600" dirty="0" smtClean="0"/>
              <a:t> </a:t>
            </a:r>
            <a:r>
              <a:rPr lang="en-US" sz="3600" dirty="0" err="1" smtClean="0"/>
              <a:t>ang</a:t>
            </a:r>
            <a:r>
              <a:rPr lang="en-US" sz="3600" dirty="0" smtClean="0"/>
              <a:t> </a:t>
            </a:r>
            <a:r>
              <a:rPr lang="en-US" sz="3600" dirty="0" err="1" smtClean="0"/>
              <a:t>emperador</a:t>
            </a:r>
            <a:r>
              <a:rPr lang="en-US" sz="3600" dirty="0" smtClean="0"/>
              <a:t> </a:t>
            </a:r>
            <a:r>
              <a:rPr lang="en-US" sz="3600" dirty="0" err="1" smtClean="0"/>
              <a:t>ng</a:t>
            </a:r>
            <a:r>
              <a:rPr lang="en-US" sz="3600" dirty="0" smtClean="0"/>
              <a:t> Vietnam kung </a:t>
            </a:r>
            <a:r>
              <a:rPr lang="en-US" sz="3600" dirty="0" err="1" smtClean="0"/>
              <a:t>saan</a:t>
            </a:r>
            <a:r>
              <a:rPr lang="en-US" sz="3600" dirty="0" smtClean="0"/>
              <a:t> </a:t>
            </a:r>
            <a:r>
              <a:rPr lang="en-US" sz="3600" dirty="0" err="1" smtClean="0"/>
              <a:t>inilipat</a:t>
            </a:r>
            <a:r>
              <a:rPr lang="en-US" sz="3600" dirty="0" smtClean="0"/>
              <a:t> </a:t>
            </a:r>
            <a:r>
              <a:rPr lang="en-US" sz="3600" dirty="0" err="1" smtClean="0"/>
              <a:t>niya</a:t>
            </a:r>
            <a:r>
              <a:rPr lang="en-US" sz="3600" dirty="0" smtClean="0"/>
              <a:t> </a:t>
            </a:r>
            <a:r>
              <a:rPr lang="en-US" sz="3600" dirty="0" err="1" smtClean="0"/>
              <a:t>sa</a:t>
            </a:r>
            <a:r>
              <a:rPr lang="en-US" sz="3600" dirty="0" smtClean="0"/>
              <a:t> France </a:t>
            </a:r>
            <a:r>
              <a:rPr lang="en-US" sz="3600" dirty="0" err="1" smtClean="0"/>
              <a:t>ang</a:t>
            </a:r>
            <a:r>
              <a:rPr lang="en-US" sz="3600" dirty="0" smtClean="0"/>
              <a:t> </a:t>
            </a:r>
            <a:r>
              <a:rPr lang="en-US" sz="3600" dirty="0" err="1" smtClean="0"/>
              <a:t>tatlong</a:t>
            </a:r>
            <a:r>
              <a:rPr lang="en-US" sz="3600" dirty="0" smtClean="0"/>
              <a:t> </a:t>
            </a:r>
            <a:r>
              <a:rPr lang="en-US" sz="3600" dirty="0" err="1" smtClean="0"/>
              <a:t>lalawigan</a:t>
            </a:r>
            <a:r>
              <a:rPr lang="en-US" sz="3600" dirty="0" smtClean="0"/>
              <a:t> </a:t>
            </a:r>
            <a:r>
              <a:rPr lang="en-US" sz="3600" dirty="0" err="1" smtClean="0"/>
              <a:t>na</a:t>
            </a:r>
            <a:r>
              <a:rPr lang="en-US" sz="3600" dirty="0" smtClean="0"/>
              <a:t> </a:t>
            </a:r>
            <a:r>
              <a:rPr lang="en-US" sz="3600" dirty="0" err="1" smtClean="0"/>
              <a:t>tinatawag</a:t>
            </a:r>
            <a:r>
              <a:rPr lang="en-US" sz="3600" dirty="0" smtClean="0"/>
              <a:t> </a:t>
            </a:r>
            <a:r>
              <a:rPr lang="en-US" sz="3600" dirty="0" err="1" smtClean="0"/>
              <a:t>na</a:t>
            </a:r>
            <a:r>
              <a:rPr lang="en-US" sz="3600" dirty="0" smtClean="0"/>
              <a:t> ____.</a:t>
            </a:r>
          </a:p>
          <a:p>
            <a:endParaRPr lang="en-US" sz="3600" dirty="0" smtClean="0"/>
          </a:p>
          <a:p>
            <a:r>
              <a:rPr lang="en-US" sz="3600" dirty="0" smtClean="0"/>
              <a:t>	 a. Cochin China	</a:t>
            </a:r>
          </a:p>
          <a:p>
            <a:r>
              <a:rPr lang="en-US" sz="3600" dirty="0" smtClean="0"/>
              <a:t>	 b. Indochina   </a:t>
            </a:r>
          </a:p>
          <a:p>
            <a:r>
              <a:rPr lang="en-US" sz="3600" dirty="0" smtClean="0"/>
              <a:t>	 c. Pescadores   </a:t>
            </a:r>
          </a:p>
          <a:p>
            <a:r>
              <a:rPr lang="en-US" sz="3600" smtClean="0"/>
              <a:t>	 d</a:t>
            </a:r>
            <a:r>
              <a:rPr lang="en-US" sz="3600" dirty="0" smtClean="0"/>
              <a:t>. Shantung  </a:t>
            </a:r>
          </a:p>
          <a:p>
            <a:r>
              <a:rPr lang="en-US" sz="3600" dirty="0" smtClean="0"/>
              <a:t> </a:t>
            </a:r>
          </a:p>
          <a:p>
            <a:r>
              <a:rPr lang="en-US" sz="3600" dirty="0" smtClean="0"/>
              <a:t> </a:t>
            </a:r>
            <a:endParaRPr lang="en-US" sz="36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5" name="Content Placeholder 2"/>
          <p:cNvSpPr txBox="1">
            <a:spLocks/>
          </p:cNvSpPr>
          <p:nvPr/>
        </p:nvSpPr>
        <p:spPr>
          <a:xfrm>
            <a:off x="2209800" y="5334000"/>
            <a:ext cx="4876800" cy="914400"/>
          </a:xfrm>
          <a:prstGeom prst="rect">
            <a:avLst/>
          </a:prstGeom>
        </p:spPr>
        <p:txBody>
          <a:bodyPr>
            <a:noAutofit/>
          </a:bodyPr>
          <a:lstStyle/>
          <a:p>
            <a:pPr algn="ctr"/>
            <a:endParaRPr lang="en-US" sz="4800" dirty="0" smtClean="0"/>
          </a:p>
          <a:p>
            <a:pPr algn="ctr"/>
            <a:r>
              <a:rPr lang="en-US" sz="4800" dirty="0" smtClean="0"/>
              <a:t>	 		</a:t>
            </a:r>
          </a:p>
          <a:p>
            <a:pPr algn="ctr"/>
            <a:r>
              <a:rPr lang="en-US" sz="4800" dirty="0" smtClean="0"/>
              <a:t>	</a:t>
            </a:r>
            <a:endParaRPr lang="en-US" sz="4800" dirty="0"/>
          </a:p>
        </p:txBody>
      </p:sp>
      <p:sp>
        <p:nvSpPr>
          <p:cNvPr id="6" name="TextBox 5"/>
          <p:cNvSpPr txBox="1"/>
          <p:nvPr/>
        </p:nvSpPr>
        <p:spPr>
          <a:xfrm>
            <a:off x="3505200" y="5791200"/>
            <a:ext cx="4191000" cy="584775"/>
          </a:xfrm>
          <a:prstGeom prst="rect">
            <a:avLst/>
          </a:prstGeom>
          <a:noFill/>
        </p:spPr>
        <p:txBody>
          <a:bodyPr wrap="square" rtlCol="0">
            <a:spAutoFit/>
          </a:bodyPr>
          <a:lstStyle/>
          <a:p>
            <a:pPr algn="ctr"/>
            <a:r>
              <a:rPr lang="en-US" sz="3200" dirty="0" smtClean="0">
                <a:solidFill>
                  <a:srgbClr val="FF0000"/>
                </a:solidFill>
              </a:rPr>
              <a:t>A</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304800"/>
            <a:ext cx="8610600" cy="1600200"/>
          </a:xfrm>
          <a:prstGeom prst="rect">
            <a:avLst/>
          </a:prstGeom>
        </p:spPr>
        <p:txBody>
          <a:bodyPr>
            <a:noAutofit/>
          </a:bodyPr>
          <a:lstStyle/>
          <a:p>
            <a:r>
              <a:rPr lang="en-US" sz="3600" dirty="0" smtClean="0"/>
              <a:t>Sa </a:t>
            </a:r>
            <a:r>
              <a:rPr lang="en-US" sz="3600" dirty="0" err="1" smtClean="0"/>
              <a:t>panahon</a:t>
            </a:r>
            <a:r>
              <a:rPr lang="en-US" sz="3600" dirty="0" smtClean="0"/>
              <a:t> </a:t>
            </a:r>
            <a:r>
              <a:rPr lang="en-US" sz="3600" dirty="0" err="1" smtClean="0"/>
              <a:t>ng</a:t>
            </a:r>
            <a:r>
              <a:rPr lang="en-US" sz="3600" dirty="0" smtClean="0"/>
              <a:t> </a:t>
            </a:r>
            <a:r>
              <a:rPr lang="en-US" sz="3600" dirty="0" err="1" smtClean="0"/>
              <a:t>paggagalugad</a:t>
            </a:r>
            <a:r>
              <a:rPr lang="en-US" sz="3600" dirty="0" smtClean="0"/>
              <a:t>, </a:t>
            </a:r>
            <a:r>
              <a:rPr lang="en-US" sz="3600" dirty="0" err="1" smtClean="0"/>
              <a:t>maraming</a:t>
            </a:r>
            <a:r>
              <a:rPr lang="en-US" sz="3600" dirty="0" smtClean="0"/>
              <a:t> </a:t>
            </a:r>
            <a:r>
              <a:rPr lang="en-US" sz="3600" dirty="0" err="1" smtClean="0"/>
              <a:t>Kanluranin</a:t>
            </a:r>
            <a:r>
              <a:rPr lang="en-US" sz="3600" dirty="0" smtClean="0"/>
              <a:t> </a:t>
            </a:r>
            <a:r>
              <a:rPr lang="en-US" sz="3600" dirty="0" err="1" smtClean="0"/>
              <a:t>ang</a:t>
            </a:r>
            <a:r>
              <a:rPr lang="en-US" sz="3600" dirty="0" smtClean="0"/>
              <a:t> </a:t>
            </a:r>
            <a:r>
              <a:rPr lang="en-US" sz="3600" dirty="0" err="1" smtClean="0"/>
              <a:t>nagkainteres</a:t>
            </a:r>
            <a:r>
              <a:rPr lang="en-US" sz="3600" dirty="0" smtClean="0"/>
              <a:t> </a:t>
            </a:r>
            <a:r>
              <a:rPr lang="en-US" sz="3600" dirty="0" err="1" smtClean="0"/>
              <a:t>pumunta</a:t>
            </a:r>
            <a:r>
              <a:rPr lang="en-US" sz="3600" dirty="0" smtClean="0"/>
              <a:t> </a:t>
            </a:r>
            <a:r>
              <a:rPr lang="en-US" sz="3600" dirty="0" err="1" smtClean="0"/>
              <a:t>sa</a:t>
            </a:r>
            <a:r>
              <a:rPr lang="en-US" sz="3600" dirty="0" smtClean="0"/>
              <a:t> </a:t>
            </a:r>
            <a:r>
              <a:rPr lang="en-US" sz="3600" dirty="0" err="1" smtClean="0"/>
              <a:t>Asya</a:t>
            </a:r>
            <a:r>
              <a:rPr lang="en-US" sz="3600" dirty="0" smtClean="0"/>
              <a:t>. </a:t>
            </a:r>
            <a:r>
              <a:rPr lang="en-US" sz="3600" dirty="0" err="1" smtClean="0"/>
              <a:t>Ano-anong</a:t>
            </a:r>
            <a:r>
              <a:rPr lang="en-US" sz="3600" dirty="0" smtClean="0"/>
              <a:t> </a:t>
            </a:r>
            <a:r>
              <a:rPr lang="en-US" sz="3600" dirty="0" err="1" smtClean="0"/>
              <a:t>Europeong</a:t>
            </a:r>
            <a:r>
              <a:rPr lang="en-US" sz="3600" dirty="0" smtClean="0"/>
              <a:t> </a:t>
            </a:r>
            <a:r>
              <a:rPr lang="en-US" sz="3600" dirty="0" err="1" smtClean="0"/>
              <a:t>bansa</a:t>
            </a:r>
            <a:r>
              <a:rPr lang="en-US" sz="3600" dirty="0" smtClean="0"/>
              <a:t> </a:t>
            </a:r>
            <a:r>
              <a:rPr lang="en-US" sz="3600" dirty="0" err="1" smtClean="0"/>
              <a:t>ang</a:t>
            </a:r>
            <a:r>
              <a:rPr lang="en-US" sz="3600" dirty="0" smtClean="0"/>
              <a:t> </a:t>
            </a:r>
            <a:r>
              <a:rPr lang="en-US" sz="3600" dirty="0" err="1" smtClean="0"/>
              <a:t>nakarating</a:t>
            </a:r>
            <a:r>
              <a:rPr lang="en-US" sz="3600" dirty="0" smtClean="0"/>
              <a:t> </a:t>
            </a:r>
            <a:r>
              <a:rPr lang="en-US" sz="3600" dirty="0" err="1" smtClean="0"/>
              <a:t>sa</a:t>
            </a:r>
            <a:r>
              <a:rPr lang="en-US" sz="3600" dirty="0" smtClean="0"/>
              <a:t> India?</a:t>
            </a:r>
          </a:p>
          <a:p>
            <a:endParaRPr lang="en-US" sz="3600" dirty="0" smtClean="0"/>
          </a:p>
          <a:p>
            <a:r>
              <a:rPr lang="en-US" sz="3600" dirty="0" smtClean="0"/>
              <a:t>	 a. Portugal, England, France 	</a:t>
            </a:r>
          </a:p>
          <a:p>
            <a:r>
              <a:rPr lang="en-US" sz="3600" dirty="0" smtClean="0"/>
              <a:t>	 b. France, England, Netherlands</a:t>
            </a:r>
          </a:p>
          <a:p>
            <a:r>
              <a:rPr lang="en-US" sz="3600" dirty="0" smtClean="0"/>
              <a:t>	 c. Spain, Portugal, France</a:t>
            </a:r>
          </a:p>
          <a:p>
            <a:r>
              <a:rPr lang="en-US" sz="3600" dirty="0" smtClean="0"/>
              <a:t>	 d. Portugal, Spain, France</a:t>
            </a:r>
            <a:endParaRPr lang="en-US" sz="3600" dirty="0"/>
          </a:p>
        </p:txBody>
      </p:sp>
      <p:sp>
        <p:nvSpPr>
          <p:cNvPr id="3" name="Content Placeholder 2"/>
          <p:cNvSpPr txBox="1">
            <a:spLocks/>
          </p:cNvSpPr>
          <p:nvPr/>
        </p:nvSpPr>
        <p:spPr>
          <a:xfrm>
            <a:off x="3810000" y="5867400"/>
            <a:ext cx="1828800" cy="5334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5" name="Content Placeholder 2"/>
          <p:cNvSpPr txBox="1">
            <a:spLocks/>
          </p:cNvSpPr>
          <p:nvPr/>
        </p:nvSpPr>
        <p:spPr>
          <a:xfrm>
            <a:off x="2209800" y="5334000"/>
            <a:ext cx="4876800" cy="914400"/>
          </a:xfrm>
          <a:prstGeom prst="rect">
            <a:avLst/>
          </a:prstGeom>
        </p:spPr>
        <p:txBody>
          <a:bodyPr>
            <a:noAutofit/>
          </a:bodyPr>
          <a:lstStyle/>
          <a:p>
            <a:pPr algn="ctr"/>
            <a:endParaRPr lang="en-US" sz="4800" dirty="0" smtClean="0"/>
          </a:p>
          <a:p>
            <a:pPr algn="ctr"/>
            <a:r>
              <a:rPr lang="en-US" sz="4800" dirty="0" smtClean="0"/>
              <a:t>	 		</a:t>
            </a:r>
          </a:p>
          <a:p>
            <a:pPr algn="ctr"/>
            <a:r>
              <a:rPr lang="en-US" sz="4800" dirty="0" smtClean="0"/>
              <a:t>	</a:t>
            </a:r>
            <a:endParaRPr lang="en-US" sz="4800" dirty="0"/>
          </a:p>
        </p:txBody>
      </p:sp>
      <p:sp>
        <p:nvSpPr>
          <p:cNvPr id="6" name="TextBox 5"/>
          <p:cNvSpPr txBox="1"/>
          <p:nvPr/>
        </p:nvSpPr>
        <p:spPr>
          <a:xfrm>
            <a:off x="3505200" y="5791200"/>
            <a:ext cx="4191000" cy="584775"/>
          </a:xfrm>
          <a:prstGeom prst="rect">
            <a:avLst/>
          </a:prstGeom>
          <a:noFill/>
        </p:spPr>
        <p:txBody>
          <a:bodyPr wrap="square" rtlCol="0">
            <a:spAutoFit/>
          </a:bodyPr>
          <a:lstStyle/>
          <a:p>
            <a:pPr algn="ctr"/>
            <a:r>
              <a:rPr lang="en-US" sz="3200" dirty="0" smtClean="0">
                <a:solidFill>
                  <a:srgbClr val="FF0000"/>
                </a:solidFill>
              </a:rPr>
              <a:t>A</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05088" cy="2286000"/>
          </a:xfrm>
        </p:spPr>
        <p:txBody>
          <a:bodyPr>
            <a:normAutofit/>
          </a:bodyPr>
          <a:lstStyle/>
          <a:p>
            <a:pPr lvl="0"/>
            <a:r>
              <a:rPr lang="en-US" sz="3600" dirty="0" err="1" smtClean="0"/>
              <a:t>Ang</a:t>
            </a:r>
            <a:r>
              <a:rPr lang="en-US" sz="3600" dirty="0" smtClean="0"/>
              <a:t> </a:t>
            </a:r>
            <a:r>
              <a:rPr lang="en-US" sz="3600" dirty="0" err="1" smtClean="0"/>
              <a:t>patuloy</a:t>
            </a:r>
            <a:r>
              <a:rPr lang="en-US" sz="3600" dirty="0" smtClean="0"/>
              <a:t> </a:t>
            </a:r>
            <a:r>
              <a:rPr lang="en-US" sz="3600" dirty="0" err="1" smtClean="0"/>
              <a:t>na</a:t>
            </a:r>
            <a:r>
              <a:rPr lang="en-US" sz="3600" dirty="0" smtClean="0"/>
              <a:t> </a:t>
            </a:r>
            <a:r>
              <a:rPr lang="en-US" sz="3600" dirty="0" err="1" smtClean="0"/>
              <a:t>paglalaban</a:t>
            </a:r>
            <a:r>
              <a:rPr lang="en-US" sz="3600" dirty="0" smtClean="0"/>
              <a:t> </a:t>
            </a:r>
            <a:r>
              <a:rPr lang="en-US" sz="3600" dirty="0" err="1" smtClean="0"/>
              <a:t>ng</a:t>
            </a:r>
            <a:r>
              <a:rPr lang="en-US" sz="3600" dirty="0" smtClean="0"/>
              <a:t> India at Pakistan ay </a:t>
            </a:r>
            <a:r>
              <a:rPr lang="en-US" sz="3600" dirty="0" err="1" smtClean="0"/>
              <a:t>dahil</a:t>
            </a:r>
            <a:r>
              <a:rPr lang="en-US" sz="3600" dirty="0" smtClean="0"/>
              <a:t> </a:t>
            </a:r>
            <a:r>
              <a:rPr lang="en-US" sz="3600" dirty="0" err="1" smtClean="0"/>
              <a:t>sa</a:t>
            </a:r>
            <a:r>
              <a:rPr lang="en-US" sz="3600" dirty="0" smtClean="0"/>
              <a:t> </a:t>
            </a:r>
            <a:r>
              <a:rPr lang="en-US" sz="3600" dirty="0" err="1" smtClean="0"/>
              <a:t>kapwa</a:t>
            </a:r>
            <a:r>
              <a:rPr lang="en-US" sz="3600" dirty="0" smtClean="0"/>
              <a:t> </a:t>
            </a:r>
            <a:r>
              <a:rPr lang="en-US" sz="3600" dirty="0" err="1" smtClean="0"/>
              <a:t>nila</a:t>
            </a:r>
            <a:r>
              <a:rPr lang="en-US" sz="3600" dirty="0" smtClean="0"/>
              <a:t> </a:t>
            </a:r>
            <a:r>
              <a:rPr lang="en-US" sz="3600" dirty="0" err="1" smtClean="0"/>
              <a:t>nais</a:t>
            </a:r>
            <a:r>
              <a:rPr lang="en-US" sz="3600" dirty="0" smtClean="0"/>
              <a:t> </a:t>
            </a:r>
            <a:r>
              <a:rPr lang="en-US" sz="3600" dirty="0" err="1" smtClean="0"/>
              <a:t>angkinin</a:t>
            </a:r>
            <a:r>
              <a:rPr lang="en-US" sz="3600" dirty="0" smtClean="0"/>
              <a:t> </a:t>
            </a:r>
            <a:r>
              <a:rPr lang="en-US" sz="3600" dirty="0" err="1" smtClean="0"/>
              <a:t>ang</a:t>
            </a:r>
            <a:r>
              <a:rPr lang="en-US" sz="3600" dirty="0" smtClean="0"/>
              <a:t> </a:t>
            </a:r>
            <a:r>
              <a:rPr lang="en-US" sz="3600" dirty="0" err="1" smtClean="0"/>
              <a:t>teritoryong</a:t>
            </a:r>
            <a:r>
              <a:rPr lang="en-US" sz="3600" dirty="0" smtClean="0"/>
              <a:t> Kashmir. </a:t>
            </a:r>
            <a:r>
              <a:rPr lang="en-US" sz="3600" dirty="0" err="1" smtClean="0"/>
              <a:t>Ano</a:t>
            </a:r>
            <a:r>
              <a:rPr lang="en-US" sz="3600" dirty="0" smtClean="0"/>
              <a:t> </a:t>
            </a:r>
            <a:r>
              <a:rPr lang="en-US" sz="3600" dirty="0" err="1" smtClean="0"/>
              <a:t>ang</a:t>
            </a:r>
            <a:r>
              <a:rPr lang="en-US" sz="3600" dirty="0" smtClean="0"/>
              <a:t> </a:t>
            </a:r>
            <a:r>
              <a:rPr lang="en-US" sz="3600" dirty="0" err="1" smtClean="0"/>
              <a:t>epekto</a:t>
            </a:r>
            <a:r>
              <a:rPr lang="en-US" sz="3600" dirty="0" smtClean="0"/>
              <a:t> </a:t>
            </a:r>
            <a:r>
              <a:rPr lang="en-US" sz="3600" dirty="0" err="1" smtClean="0"/>
              <a:t>ng</a:t>
            </a:r>
            <a:r>
              <a:rPr lang="en-US" sz="3600" dirty="0" smtClean="0"/>
              <a:t> </a:t>
            </a:r>
            <a:r>
              <a:rPr lang="en-US" sz="3600" dirty="0" err="1" smtClean="0"/>
              <a:t>nasyonalismo</a:t>
            </a:r>
            <a:r>
              <a:rPr lang="en-US" sz="3600" dirty="0" smtClean="0"/>
              <a:t> </a:t>
            </a:r>
            <a:r>
              <a:rPr lang="en-US" sz="3600" dirty="0" err="1" smtClean="0"/>
              <a:t>sa</a:t>
            </a:r>
            <a:r>
              <a:rPr lang="en-US" sz="3600" dirty="0" smtClean="0"/>
              <a:t> </a:t>
            </a:r>
            <a:r>
              <a:rPr lang="en-US" sz="3600" dirty="0" err="1" smtClean="0"/>
              <a:t>sigalot</a:t>
            </a:r>
            <a:r>
              <a:rPr lang="en-US" sz="3600" dirty="0" smtClean="0"/>
              <a:t> </a:t>
            </a:r>
            <a:r>
              <a:rPr lang="en-US" sz="3600" dirty="0" err="1" smtClean="0"/>
              <a:t>na</a:t>
            </a:r>
            <a:r>
              <a:rPr lang="en-US" sz="3600" dirty="0" smtClean="0"/>
              <a:t> </a:t>
            </a:r>
            <a:r>
              <a:rPr lang="en-US" sz="3600" dirty="0" err="1" smtClean="0"/>
              <a:t>ito</a:t>
            </a:r>
            <a:r>
              <a:rPr lang="en-US" sz="3600" dirty="0" smtClean="0"/>
              <a:t>?</a:t>
            </a:r>
            <a:endParaRPr lang="en-US" sz="3600" dirty="0"/>
          </a:p>
        </p:txBody>
      </p:sp>
      <p:sp>
        <p:nvSpPr>
          <p:cNvPr id="3" name="Content Placeholder 2"/>
          <p:cNvSpPr>
            <a:spLocks noGrp="1"/>
          </p:cNvSpPr>
          <p:nvPr>
            <p:ph idx="1"/>
          </p:nvPr>
        </p:nvSpPr>
        <p:spPr>
          <a:xfrm>
            <a:off x="228600" y="2286000"/>
            <a:ext cx="8686800" cy="4343400"/>
          </a:xfrm>
        </p:spPr>
        <p:txBody>
          <a:bodyPr>
            <a:noAutofit/>
          </a:bodyPr>
          <a:lstStyle/>
          <a:p>
            <a:pPr lvl="0">
              <a:buNone/>
            </a:pPr>
            <a:r>
              <a:rPr lang="en-US" dirty="0" smtClean="0"/>
              <a:t>a. </a:t>
            </a:r>
            <a:r>
              <a:rPr lang="en-US" dirty="0" err="1" smtClean="0"/>
              <a:t>Naniniwala</a:t>
            </a:r>
            <a:r>
              <a:rPr lang="en-US" dirty="0" smtClean="0"/>
              <a:t> </a:t>
            </a:r>
            <a:r>
              <a:rPr lang="en-US" dirty="0" err="1" smtClean="0"/>
              <a:t>ang</a:t>
            </a:r>
            <a:r>
              <a:rPr lang="en-US" dirty="0" smtClean="0"/>
              <a:t> </a:t>
            </a:r>
            <a:r>
              <a:rPr lang="en-US" dirty="0" err="1" smtClean="0"/>
              <a:t>dalawang</a:t>
            </a:r>
            <a:r>
              <a:rPr lang="en-US" dirty="0" smtClean="0"/>
              <a:t> </a:t>
            </a:r>
            <a:r>
              <a:rPr lang="en-US" dirty="0" err="1" smtClean="0"/>
              <a:t>magkalabang</a:t>
            </a:r>
            <a:r>
              <a:rPr lang="en-US" dirty="0" smtClean="0"/>
              <a:t> </a:t>
            </a:r>
            <a:r>
              <a:rPr lang="en-US" dirty="0" err="1" smtClean="0"/>
              <a:t>bansa</a:t>
            </a:r>
            <a:r>
              <a:rPr lang="en-US" dirty="0" smtClean="0"/>
              <a:t> </a:t>
            </a:r>
            <a:r>
              <a:rPr lang="en-US" dirty="0" err="1" smtClean="0"/>
              <a:t>na</a:t>
            </a:r>
            <a:r>
              <a:rPr lang="en-US" dirty="0" smtClean="0"/>
              <a:t> </a:t>
            </a:r>
            <a:r>
              <a:rPr lang="en-US" dirty="0" err="1" smtClean="0"/>
              <a:t>pag-aari</a:t>
            </a:r>
            <a:r>
              <a:rPr lang="en-US" dirty="0" smtClean="0"/>
              <a:t> </a:t>
            </a:r>
            <a:r>
              <a:rPr lang="en-US" dirty="0" err="1" smtClean="0"/>
              <a:t>nila</a:t>
            </a:r>
            <a:r>
              <a:rPr lang="en-US" dirty="0" smtClean="0"/>
              <a:t> </a:t>
            </a:r>
            <a:r>
              <a:rPr lang="en-US" dirty="0" err="1" smtClean="0"/>
              <a:t>ang</a:t>
            </a:r>
            <a:r>
              <a:rPr lang="en-US" dirty="0" smtClean="0"/>
              <a:t> Kashmir</a:t>
            </a:r>
          </a:p>
          <a:p>
            <a:pPr lvl="0">
              <a:buNone/>
            </a:pPr>
            <a:r>
              <a:rPr lang="en-US" dirty="0" smtClean="0"/>
              <a:t>b. </a:t>
            </a:r>
            <a:r>
              <a:rPr lang="en-US" dirty="0" err="1" smtClean="0"/>
              <a:t>Nais</a:t>
            </a:r>
            <a:r>
              <a:rPr lang="en-US" dirty="0" smtClean="0"/>
              <a:t> </a:t>
            </a:r>
            <a:r>
              <a:rPr lang="en-US" dirty="0" err="1" smtClean="0"/>
              <a:t>ng</a:t>
            </a:r>
            <a:r>
              <a:rPr lang="en-US" dirty="0" smtClean="0"/>
              <a:t> </a:t>
            </a:r>
            <a:r>
              <a:rPr lang="en-US" dirty="0" err="1" smtClean="0"/>
              <a:t>dalawang</a:t>
            </a:r>
            <a:r>
              <a:rPr lang="en-US" dirty="0" smtClean="0"/>
              <a:t> </a:t>
            </a:r>
            <a:r>
              <a:rPr lang="en-US" dirty="0" err="1" smtClean="0"/>
              <a:t>bansa</a:t>
            </a:r>
            <a:r>
              <a:rPr lang="en-US" dirty="0" smtClean="0"/>
              <a:t> </a:t>
            </a:r>
            <a:r>
              <a:rPr lang="en-US" dirty="0" err="1" smtClean="0"/>
              <a:t>na</a:t>
            </a:r>
            <a:r>
              <a:rPr lang="en-US" dirty="0" smtClean="0"/>
              <a:t> </a:t>
            </a:r>
            <a:r>
              <a:rPr lang="en-US" dirty="0" err="1" smtClean="0"/>
              <a:t>patunayang</a:t>
            </a:r>
            <a:r>
              <a:rPr lang="en-US" dirty="0" smtClean="0"/>
              <a:t> </a:t>
            </a:r>
            <a:r>
              <a:rPr lang="en-US" dirty="0" err="1" smtClean="0"/>
              <a:t>makapangyarihan</a:t>
            </a:r>
            <a:r>
              <a:rPr lang="en-US" dirty="0" smtClean="0"/>
              <a:t> </a:t>
            </a:r>
            <a:r>
              <a:rPr lang="en-US" dirty="0" err="1" smtClean="0"/>
              <a:t>sila</a:t>
            </a:r>
            <a:endParaRPr lang="en-US" dirty="0" smtClean="0"/>
          </a:p>
          <a:p>
            <a:pPr lvl="0">
              <a:buNone/>
            </a:pPr>
            <a:r>
              <a:rPr lang="en-US" dirty="0" smtClean="0"/>
              <a:t>c. </a:t>
            </a:r>
            <a:r>
              <a:rPr lang="en-US" dirty="0" err="1" smtClean="0"/>
              <a:t>Umasa</a:t>
            </a:r>
            <a:r>
              <a:rPr lang="en-US" dirty="0" smtClean="0"/>
              <a:t> </a:t>
            </a:r>
            <a:r>
              <a:rPr lang="en-US" dirty="0" err="1" smtClean="0"/>
              <a:t>ang</a:t>
            </a:r>
            <a:r>
              <a:rPr lang="en-US" dirty="0" smtClean="0"/>
              <a:t> </a:t>
            </a:r>
            <a:r>
              <a:rPr lang="en-US" dirty="0" err="1" smtClean="0"/>
              <a:t>mga</a:t>
            </a:r>
            <a:r>
              <a:rPr lang="en-US" dirty="0" smtClean="0"/>
              <a:t> </a:t>
            </a:r>
            <a:r>
              <a:rPr lang="en-US" dirty="0" err="1" smtClean="0"/>
              <a:t>mamamayan</a:t>
            </a:r>
            <a:r>
              <a:rPr lang="en-US" dirty="0" smtClean="0"/>
              <a:t> </a:t>
            </a:r>
            <a:r>
              <a:rPr lang="en-US" dirty="0" err="1" smtClean="0"/>
              <a:t>na</a:t>
            </a:r>
            <a:r>
              <a:rPr lang="en-US" dirty="0" smtClean="0"/>
              <a:t> </a:t>
            </a:r>
            <a:r>
              <a:rPr lang="en-US" dirty="0" err="1" smtClean="0"/>
              <a:t>malulutas</a:t>
            </a:r>
            <a:r>
              <a:rPr lang="en-US" dirty="0" smtClean="0"/>
              <a:t> din </a:t>
            </a:r>
            <a:r>
              <a:rPr lang="en-US" dirty="0" err="1" smtClean="0"/>
              <a:t>ang</a:t>
            </a:r>
            <a:r>
              <a:rPr lang="en-US" dirty="0" smtClean="0"/>
              <a:t> </a:t>
            </a:r>
            <a:r>
              <a:rPr lang="en-US" dirty="0" err="1" smtClean="0"/>
              <a:t>sigalot</a:t>
            </a:r>
            <a:r>
              <a:rPr lang="en-US" dirty="0" smtClean="0"/>
              <a:t> </a:t>
            </a:r>
            <a:r>
              <a:rPr lang="en-US" dirty="0" err="1" smtClean="0"/>
              <a:t>na</a:t>
            </a:r>
            <a:r>
              <a:rPr lang="en-US" dirty="0" smtClean="0"/>
              <a:t> </a:t>
            </a:r>
            <a:r>
              <a:rPr lang="en-US" dirty="0" err="1" smtClean="0"/>
              <a:t>ito</a:t>
            </a:r>
            <a:endParaRPr lang="en-US" dirty="0" smtClean="0"/>
          </a:p>
          <a:p>
            <a:pPr>
              <a:buNone/>
            </a:pPr>
            <a:r>
              <a:rPr lang="en-US" dirty="0" smtClean="0"/>
              <a:t>d. </a:t>
            </a:r>
            <a:r>
              <a:rPr lang="en-US" dirty="0" err="1" smtClean="0"/>
              <a:t>Tumanggi</a:t>
            </a:r>
            <a:r>
              <a:rPr lang="en-US" dirty="0" smtClean="0"/>
              <a:t> </a:t>
            </a:r>
            <a:r>
              <a:rPr lang="en-US" dirty="0" err="1" smtClean="0"/>
              <a:t>ang</a:t>
            </a:r>
            <a:r>
              <a:rPr lang="en-US" dirty="0" smtClean="0"/>
              <a:t> </a:t>
            </a:r>
            <a:r>
              <a:rPr lang="en-US" dirty="0" err="1" smtClean="0"/>
              <a:t>dalawang</a:t>
            </a:r>
            <a:r>
              <a:rPr lang="en-US" dirty="0" smtClean="0"/>
              <a:t> </a:t>
            </a:r>
            <a:r>
              <a:rPr lang="en-US" dirty="0" err="1" smtClean="0"/>
              <a:t>bansa</a:t>
            </a:r>
            <a:r>
              <a:rPr lang="en-US" dirty="0" smtClean="0"/>
              <a:t> </a:t>
            </a:r>
            <a:r>
              <a:rPr lang="en-US" dirty="0" err="1" smtClean="0"/>
              <a:t>sa</a:t>
            </a:r>
            <a:r>
              <a:rPr lang="en-US" dirty="0" smtClean="0"/>
              <a:t> </a:t>
            </a:r>
            <a:r>
              <a:rPr lang="en-US" dirty="0" err="1" smtClean="0"/>
              <a:t>pakikialam</a:t>
            </a:r>
            <a:r>
              <a:rPr lang="en-US" dirty="0" smtClean="0"/>
              <a:t> </a:t>
            </a:r>
            <a:r>
              <a:rPr lang="en-US" dirty="0" err="1" smtClean="0"/>
              <a:t>ng</a:t>
            </a:r>
            <a:r>
              <a:rPr lang="en-US" dirty="0" smtClean="0"/>
              <a:t> United National Organization </a:t>
            </a:r>
            <a:r>
              <a:rPr lang="en-US" dirty="0" err="1" smtClean="0"/>
              <a:t>sa</a:t>
            </a:r>
            <a:r>
              <a:rPr lang="en-US" dirty="0" smtClean="0"/>
              <a:t> </a:t>
            </a:r>
            <a:r>
              <a:rPr lang="en-US" dirty="0" err="1" smtClean="0"/>
              <a:t>paglutas</a:t>
            </a:r>
            <a:r>
              <a:rPr lang="en-US" dirty="0" smtClean="0"/>
              <a:t> </a:t>
            </a:r>
            <a:r>
              <a:rPr lang="en-US" dirty="0" err="1" smtClean="0"/>
              <a:t>ng</a:t>
            </a:r>
            <a:r>
              <a:rPr lang="en-US" dirty="0" smtClean="0"/>
              <a:t> </a:t>
            </a:r>
            <a:r>
              <a:rPr lang="en-US" dirty="0" err="1" smtClean="0"/>
              <a:t>kanilang</a:t>
            </a:r>
            <a:r>
              <a:rPr lang="en-US" dirty="0" smtClean="0"/>
              <a:t> </a:t>
            </a:r>
            <a:r>
              <a:rPr lang="en-US" dirty="0" err="1" smtClean="0"/>
              <a:t>suliranin</a:t>
            </a:r>
            <a:endParaRPr lang="en-US" dirty="0"/>
          </a:p>
        </p:txBody>
      </p:sp>
      <p:sp>
        <p:nvSpPr>
          <p:cNvPr id="4" name="Content Placeholder 2"/>
          <p:cNvSpPr txBox="1">
            <a:spLocks/>
          </p:cNvSpPr>
          <p:nvPr/>
        </p:nvSpPr>
        <p:spPr>
          <a:xfrm>
            <a:off x="3429000" y="6248400"/>
            <a:ext cx="3048000" cy="6096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noProof="0" dirty="0" smtClean="0">
                <a:solidFill>
                  <a:srgbClr val="FF0000"/>
                </a:solidFill>
              </a:rPr>
              <a:t>A</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05088" cy="5943600"/>
          </a:xfrm>
        </p:spPr>
        <p:txBody>
          <a:bodyPr>
            <a:noAutofit/>
          </a:bodyPr>
          <a:lstStyle/>
          <a:p>
            <a:pPr lvl="0" algn="just"/>
            <a:r>
              <a:rPr lang="en-US" sz="3600" dirty="0" err="1" smtClean="0"/>
              <a:t>Noong</a:t>
            </a:r>
            <a:r>
              <a:rPr lang="en-US" sz="3600" dirty="0" smtClean="0"/>
              <a:t> </a:t>
            </a:r>
            <a:r>
              <a:rPr lang="en-US" sz="3600" dirty="0" err="1" smtClean="0"/>
              <a:t>sinakop</a:t>
            </a:r>
            <a:r>
              <a:rPr lang="en-US" sz="3600" dirty="0" smtClean="0"/>
              <a:t> </a:t>
            </a:r>
            <a:r>
              <a:rPr lang="en-US" sz="3600" dirty="0" err="1" smtClean="0"/>
              <a:t>ng</a:t>
            </a:r>
            <a:r>
              <a:rPr lang="en-US" sz="3600" dirty="0" smtClean="0"/>
              <a:t> </a:t>
            </a:r>
            <a:r>
              <a:rPr lang="en-US" sz="3600" dirty="0" err="1" smtClean="0"/>
              <a:t>mga</a:t>
            </a:r>
            <a:r>
              <a:rPr lang="en-US" sz="3600" dirty="0" smtClean="0"/>
              <a:t> Ingles </a:t>
            </a:r>
            <a:r>
              <a:rPr lang="en-US" sz="3600" dirty="0" err="1" smtClean="0"/>
              <a:t>ang</a:t>
            </a:r>
            <a:r>
              <a:rPr lang="en-US" sz="3600" dirty="0" smtClean="0"/>
              <a:t> India, </a:t>
            </a:r>
            <a:r>
              <a:rPr lang="en-US" sz="3600" dirty="0" err="1" smtClean="0"/>
              <a:t>nagsimulang</a:t>
            </a:r>
            <a:r>
              <a:rPr lang="en-US" sz="3600" dirty="0" smtClean="0"/>
              <a:t> </a:t>
            </a:r>
            <a:r>
              <a:rPr lang="en-US" sz="3600" dirty="0" err="1" smtClean="0"/>
              <a:t>pinakialaman</a:t>
            </a:r>
            <a:r>
              <a:rPr lang="en-US" sz="3600" dirty="0" smtClean="0"/>
              <a:t> </a:t>
            </a:r>
            <a:r>
              <a:rPr lang="en-US" sz="3600" dirty="0" err="1" smtClean="0"/>
              <a:t>ang</a:t>
            </a:r>
            <a:r>
              <a:rPr lang="en-US" sz="3600" dirty="0" smtClean="0"/>
              <a:t> </a:t>
            </a:r>
            <a:r>
              <a:rPr lang="en-US" sz="3600" dirty="0" err="1" smtClean="0"/>
              <a:t>pulitika</a:t>
            </a:r>
            <a:r>
              <a:rPr lang="en-US" sz="3600" dirty="0" smtClean="0"/>
              <a:t> </a:t>
            </a:r>
            <a:r>
              <a:rPr lang="en-US" sz="3600" dirty="0" err="1" smtClean="0"/>
              <a:t>ng</a:t>
            </a:r>
            <a:r>
              <a:rPr lang="en-US" sz="3600" dirty="0" smtClean="0"/>
              <a:t> </a:t>
            </a:r>
            <a:r>
              <a:rPr lang="en-US" sz="3600" dirty="0" err="1" smtClean="0"/>
              <a:t>bansa</a:t>
            </a:r>
            <a:r>
              <a:rPr lang="en-US" sz="3600" dirty="0" smtClean="0"/>
              <a:t> </a:t>
            </a:r>
            <a:r>
              <a:rPr lang="en-US" sz="3600" dirty="0" err="1" smtClean="0"/>
              <a:t>sa</a:t>
            </a:r>
            <a:r>
              <a:rPr lang="en-US" sz="3600" dirty="0" smtClean="0"/>
              <a:t> </a:t>
            </a:r>
            <a:r>
              <a:rPr lang="en-US" sz="3600" dirty="0" err="1" smtClean="0"/>
              <a:t>pamumuno</a:t>
            </a:r>
            <a:r>
              <a:rPr lang="en-US" sz="3600" dirty="0" smtClean="0"/>
              <a:t> </a:t>
            </a:r>
            <a:r>
              <a:rPr lang="en-US" sz="3600" dirty="0" err="1" smtClean="0"/>
              <a:t>ng</a:t>
            </a:r>
            <a:r>
              <a:rPr lang="en-US" sz="3600" dirty="0" smtClean="0"/>
              <a:t> British East India Company. </a:t>
            </a:r>
            <a:r>
              <a:rPr lang="en-US" sz="3600" dirty="0" err="1" smtClean="0"/>
              <a:t>Naging</a:t>
            </a:r>
            <a:r>
              <a:rPr lang="en-US" sz="3600" dirty="0" smtClean="0"/>
              <a:t> </a:t>
            </a:r>
            <a:r>
              <a:rPr lang="en-US" sz="3600" dirty="0" err="1" smtClean="0"/>
              <a:t>mababa</a:t>
            </a:r>
            <a:r>
              <a:rPr lang="en-US" sz="3600" dirty="0" smtClean="0"/>
              <a:t> </a:t>
            </a:r>
            <a:r>
              <a:rPr lang="en-US" sz="3600" dirty="0" err="1" smtClean="0"/>
              <a:t>ang</a:t>
            </a:r>
            <a:r>
              <a:rPr lang="en-US" sz="3600" dirty="0" smtClean="0"/>
              <a:t> </a:t>
            </a:r>
            <a:r>
              <a:rPr lang="en-US" sz="3600" dirty="0" err="1" smtClean="0"/>
              <a:t>pagtingin</a:t>
            </a:r>
            <a:r>
              <a:rPr lang="en-US" sz="3600" dirty="0" smtClean="0"/>
              <a:t> </a:t>
            </a:r>
            <a:r>
              <a:rPr lang="en-US" sz="3600" dirty="0" err="1" smtClean="0"/>
              <a:t>ng</a:t>
            </a:r>
            <a:r>
              <a:rPr lang="en-US" sz="3600" dirty="0" smtClean="0"/>
              <a:t> </a:t>
            </a:r>
            <a:r>
              <a:rPr lang="en-US" sz="3600" dirty="0" err="1" smtClean="0"/>
              <a:t>mga</a:t>
            </a:r>
            <a:r>
              <a:rPr lang="en-US" sz="3600" dirty="0" smtClean="0"/>
              <a:t> Ingles </a:t>
            </a:r>
            <a:r>
              <a:rPr lang="en-US" sz="3600" dirty="0" err="1" smtClean="0"/>
              <a:t>sa</a:t>
            </a:r>
            <a:r>
              <a:rPr lang="en-US" sz="3600" dirty="0" smtClean="0"/>
              <a:t> </a:t>
            </a:r>
            <a:r>
              <a:rPr lang="en-US" sz="3600" dirty="0" err="1" smtClean="0"/>
              <a:t>kultura</a:t>
            </a:r>
            <a:r>
              <a:rPr lang="en-US" sz="3600" dirty="0" smtClean="0"/>
              <a:t> </a:t>
            </a:r>
            <a:r>
              <a:rPr lang="en-US" sz="3600" dirty="0" err="1" smtClean="0"/>
              <a:t>ng</a:t>
            </a:r>
            <a:r>
              <a:rPr lang="en-US" sz="3600" dirty="0" smtClean="0"/>
              <a:t> India. </a:t>
            </a:r>
            <a:r>
              <a:rPr lang="en-US" sz="3600" dirty="0" err="1" smtClean="0"/>
              <a:t>Maging</a:t>
            </a:r>
            <a:r>
              <a:rPr lang="en-US" sz="3600" dirty="0" smtClean="0"/>
              <a:t> </a:t>
            </a:r>
            <a:r>
              <a:rPr lang="en-US" sz="3600" dirty="0" err="1" smtClean="0"/>
              <a:t>ang</a:t>
            </a:r>
            <a:r>
              <a:rPr lang="en-US" sz="3600" dirty="0" smtClean="0"/>
              <a:t> </a:t>
            </a:r>
            <a:r>
              <a:rPr lang="en-US" sz="3600" dirty="0" err="1" smtClean="0"/>
              <a:t>pamamahagi</a:t>
            </a:r>
            <a:r>
              <a:rPr lang="en-US" sz="3600" dirty="0" smtClean="0"/>
              <a:t> </a:t>
            </a:r>
            <a:r>
              <a:rPr lang="en-US" sz="3600" dirty="0" err="1" smtClean="0"/>
              <a:t>ng</a:t>
            </a:r>
            <a:r>
              <a:rPr lang="en-US" sz="3600" dirty="0" smtClean="0"/>
              <a:t> </a:t>
            </a:r>
            <a:r>
              <a:rPr lang="en-US" sz="3600" dirty="0" err="1" smtClean="0"/>
              <a:t>mga</a:t>
            </a:r>
            <a:r>
              <a:rPr lang="en-US" sz="3600" dirty="0" smtClean="0"/>
              <a:t> </a:t>
            </a:r>
            <a:r>
              <a:rPr lang="en-US" sz="3600" dirty="0" err="1" smtClean="0"/>
              <a:t>lupain</a:t>
            </a:r>
            <a:r>
              <a:rPr lang="en-US" sz="3600" dirty="0" smtClean="0"/>
              <a:t> ay </a:t>
            </a:r>
            <a:r>
              <a:rPr lang="en-US" sz="3600" dirty="0" err="1" smtClean="0"/>
              <a:t>binago</a:t>
            </a:r>
            <a:r>
              <a:rPr lang="en-US" sz="3600" dirty="0" smtClean="0"/>
              <a:t> </a:t>
            </a:r>
            <a:r>
              <a:rPr lang="en-US" sz="3600" dirty="0" err="1" smtClean="0"/>
              <a:t>rin</a:t>
            </a:r>
            <a:r>
              <a:rPr lang="en-US" sz="3600" dirty="0" smtClean="0"/>
              <a:t> </a:t>
            </a:r>
            <a:r>
              <a:rPr lang="en-US" sz="3600" dirty="0" err="1" smtClean="0"/>
              <a:t>ng</a:t>
            </a:r>
            <a:r>
              <a:rPr lang="en-US" sz="3600" dirty="0" smtClean="0"/>
              <a:t> </a:t>
            </a:r>
            <a:r>
              <a:rPr lang="en-US" sz="3600" dirty="0" err="1" smtClean="0"/>
              <a:t>mga</a:t>
            </a:r>
            <a:r>
              <a:rPr lang="en-US" sz="3600" dirty="0" smtClean="0"/>
              <a:t> Ingles. Sa </a:t>
            </a:r>
            <a:r>
              <a:rPr lang="en-US" sz="3600" dirty="0" err="1" smtClean="0"/>
              <a:t>ganitong</a:t>
            </a:r>
            <a:r>
              <a:rPr lang="en-US" sz="3600" dirty="0" smtClean="0"/>
              <a:t> </a:t>
            </a:r>
            <a:r>
              <a:rPr lang="en-US" sz="3600" dirty="0" err="1" smtClean="0"/>
              <a:t>pangyayari</a:t>
            </a:r>
            <a:r>
              <a:rPr lang="en-US" sz="3600" dirty="0" smtClean="0"/>
              <a:t>, </a:t>
            </a:r>
            <a:r>
              <a:rPr lang="en-US" sz="3600" dirty="0" err="1" smtClean="0"/>
              <a:t>napilitan</a:t>
            </a:r>
            <a:r>
              <a:rPr lang="en-US" sz="3600" dirty="0" smtClean="0"/>
              <a:t> </a:t>
            </a:r>
            <a:r>
              <a:rPr lang="en-US" sz="3600" dirty="0" err="1" smtClean="0"/>
              <a:t>ang</a:t>
            </a:r>
            <a:r>
              <a:rPr lang="en-US" sz="3600" dirty="0" smtClean="0"/>
              <a:t> </a:t>
            </a:r>
            <a:r>
              <a:rPr lang="en-US" sz="3600" dirty="0" err="1" smtClean="0"/>
              <a:t>mga</a:t>
            </a:r>
            <a:r>
              <a:rPr lang="en-US" sz="3600" dirty="0" smtClean="0"/>
              <a:t> </a:t>
            </a:r>
            <a:r>
              <a:rPr lang="en-US" sz="3600" dirty="0" err="1" smtClean="0"/>
              <a:t>manggagawang</a:t>
            </a:r>
            <a:r>
              <a:rPr lang="en-US" sz="3600" dirty="0" smtClean="0"/>
              <a:t> Hindu </a:t>
            </a:r>
            <a:r>
              <a:rPr lang="en-US" sz="3600" dirty="0" err="1" smtClean="0"/>
              <a:t>na</a:t>
            </a:r>
            <a:r>
              <a:rPr lang="en-US" sz="3600" dirty="0" smtClean="0"/>
              <a:t> </a:t>
            </a:r>
            <a:r>
              <a:rPr lang="en-US" sz="3600" dirty="0" err="1" smtClean="0"/>
              <a:t>mag-aral</a:t>
            </a:r>
            <a:r>
              <a:rPr lang="en-US" sz="3600" dirty="0" smtClean="0"/>
              <a:t> </a:t>
            </a:r>
            <a:r>
              <a:rPr lang="en-US" sz="3600" dirty="0" err="1" smtClean="0"/>
              <a:t>ng</a:t>
            </a:r>
            <a:r>
              <a:rPr lang="en-US" sz="3600" dirty="0" smtClean="0"/>
              <a:t> Ingles </a:t>
            </a:r>
            <a:r>
              <a:rPr lang="en-US" sz="3600" dirty="0" err="1" smtClean="0"/>
              <a:t>upang</a:t>
            </a:r>
            <a:r>
              <a:rPr lang="en-US" sz="3600" dirty="0" smtClean="0"/>
              <a:t> </a:t>
            </a:r>
            <a:r>
              <a:rPr lang="en-US" sz="3600" dirty="0" err="1" smtClean="0"/>
              <a:t>mapaunlad</a:t>
            </a:r>
            <a:r>
              <a:rPr lang="en-US" sz="3600" dirty="0" smtClean="0"/>
              <a:t> </a:t>
            </a:r>
            <a:r>
              <a:rPr lang="en-US" sz="3600" dirty="0" err="1" smtClean="0"/>
              <a:t>ang</a:t>
            </a:r>
            <a:r>
              <a:rPr lang="en-US" sz="3600" dirty="0" smtClean="0"/>
              <a:t> </a:t>
            </a:r>
            <a:r>
              <a:rPr lang="en-US" sz="3600" dirty="0" err="1" smtClean="0"/>
              <a:t>sariling</a:t>
            </a:r>
            <a:r>
              <a:rPr lang="en-US" sz="3600" dirty="0" smtClean="0"/>
              <a:t> </a:t>
            </a:r>
            <a:r>
              <a:rPr lang="en-US" sz="3600" dirty="0" err="1" smtClean="0"/>
              <a:t>kakayahan</a:t>
            </a:r>
            <a:r>
              <a:rPr lang="en-US" sz="3600" dirty="0" smtClean="0"/>
              <a:t> </a:t>
            </a:r>
            <a:r>
              <a:rPr lang="en-US" sz="3600" dirty="0" err="1" smtClean="0"/>
              <a:t>sa</a:t>
            </a:r>
            <a:r>
              <a:rPr lang="en-US" sz="3600" dirty="0" smtClean="0"/>
              <a:t> </a:t>
            </a:r>
            <a:r>
              <a:rPr lang="en-US" sz="3600" dirty="0" err="1" smtClean="0"/>
              <a:t>paghahanapbuhay</a:t>
            </a:r>
            <a:r>
              <a:rPr lang="en-US" sz="3600" dirty="0" smtClean="0"/>
              <a:t>. </a:t>
            </a:r>
            <a:r>
              <a:rPr lang="en-US" sz="3600" dirty="0" err="1" smtClean="0"/>
              <a:t>Anong</a:t>
            </a:r>
            <a:r>
              <a:rPr lang="en-US" sz="3600" dirty="0" smtClean="0"/>
              <a:t> </a:t>
            </a:r>
            <a:r>
              <a:rPr lang="en-US" sz="3600" dirty="0" err="1" smtClean="0"/>
              <a:t>implikasyon</a:t>
            </a:r>
            <a:r>
              <a:rPr lang="en-US" sz="3600" dirty="0" smtClean="0"/>
              <a:t> </a:t>
            </a:r>
            <a:r>
              <a:rPr lang="en-US" sz="3600" dirty="0" err="1" smtClean="0"/>
              <a:t>ang</a:t>
            </a:r>
            <a:r>
              <a:rPr lang="en-US" sz="3600" dirty="0" smtClean="0"/>
              <a:t> </a:t>
            </a:r>
            <a:r>
              <a:rPr lang="en-US" sz="3600" dirty="0" err="1" smtClean="0"/>
              <a:t>mabubuo</a:t>
            </a:r>
            <a:r>
              <a:rPr lang="en-US" sz="3600" dirty="0" smtClean="0"/>
              <a:t> </a:t>
            </a:r>
            <a:r>
              <a:rPr lang="en-US" sz="3600" dirty="0" err="1" smtClean="0"/>
              <a:t>sa</a:t>
            </a:r>
            <a:r>
              <a:rPr lang="en-US" sz="3600" dirty="0" smtClean="0"/>
              <a:t> </a:t>
            </a:r>
            <a:r>
              <a:rPr lang="en-US" sz="3600" dirty="0" err="1" smtClean="0"/>
              <a:t>ganitong</a:t>
            </a:r>
            <a:r>
              <a:rPr lang="en-US" sz="3600" dirty="0" smtClean="0"/>
              <a:t> </a:t>
            </a:r>
            <a:r>
              <a:rPr lang="en-US" sz="3600" dirty="0" err="1" smtClean="0"/>
              <a:t>kaganapan</a:t>
            </a:r>
            <a:r>
              <a:rPr lang="en-US" sz="3600" dirty="0" smtClean="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686800" cy="4267200"/>
          </a:xfrm>
          <a:prstGeom prst="rect">
            <a:avLst/>
          </a:prstGeom>
        </p:spPr>
        <p:txBody>
          <a:bodyPr>
            <a:noAutofit/>
          </a:bodyPr>
          <a:lstStyle/>
          <a:p>
            <a:pPr lvl="0"/>
            <a:r>
              <a:rPr kumimoji="0" lang="en-US" sz="3600" b="0" i="0" u="none" strike="noStrike" kern="1200" cap="none" spc="0" normalizeH="0" baseline="0" noProof="0" dirty="0" smtClean="0">
                <a:ln>
                  <a:noFill/>
                </a:ln>
                <a:solidFill>
                  <a:schemeClr val="tx1"/>
                </a:solidFill>
                <a:effectLst/>
                <a:uLnTx/>
                <a:uFillTx/>
                <a:latin typeface="+mn-lt"/>
                <a:ea typeface="+mn-ea"/>
                <a:cs typeface="+mn-cs"/>
              </a:rPr>
              <a:t>a.  </a:t>
            </a:r>
            <a:r>
              <a:rPr lang="en-US" sz="3600" dirty="0" err="1" smtClean="0"/>
              <a:t>Ang</a:t>
            </a:r>
            <a:r>
              <a:rPr lang="en-US" sz="3600" dirty="0" smtClean="0"/>
              <a:t> </a:t>
            </a:r>
            <a:r>
              <a:rPr lang="en-US" sz="3600" dirty="0" err="1"/>
              <a:t>pananakop</a:t>
            </a:r>
            <a:r>
              <a:rPr lang="en-US" sz="3600" dirty="0"/>
              <a:t> </a:t>
            </a:r>
            <a:r>
              <a:rPr lang="en-US" sz="3600" dirty="0" err="1"/>
              <a:t>ng</a:t>
            </a:r>
            <a:r>
              <a:rPr lang="en-US" sz="3600" dirty="0"/>
              <a:t> </a:t>
            </a:r>
            <a:r>
              <a:rPr lang="en-US" sz="3600" dirty="0" err="1"/>
              <a:t>mga</a:t>
            </a:r>
            <a:r>
              <a:rPr lang="en-US" sz="3600" dirty="0"/>
              <a:t> </a:t>
            </a:r>
            <a:r>
              <a:rPr lang="en-US" sz="3600" dirty="0" err="1"/>
              <a:t>dayuhan</a:t>
            </a:r>
            <a:r>
              <a:rPr lang="en-US" sz="3600" dirty="0"/>
              <a:t> ay </a:t>
            </a:r>
            <a:r>
              <a:rPr lang="en-US" sz="3600" dirty="0" err="1"/>
              <a:t>nagsilbing</a:t>
            </a:r>
            <a:r>
              <a:rPr lang="en-US" sz="3600" dirty="0"/>
              <a:t> </a:t>
            </a:r>
            <a:r>
              <a:rPr lang="en-US" sz="3600" dirty="0" err="1"/>
              <a:t>aral</a:t>
            </a:r>
            <a:r>
              <a:rPr lang="en-US" sz="3600" dirty="0"/>
              <a:t> </a:t>
            </a:r>
            <a:r>
              <a:rPr lang="en-US" sz="3600" dirty="0" err="1"/>
              <a:t>ng</a:t>
            </a:r>
            <a:r>
              <a:rPr lang="en-US" sz="3600" dirty="0"/>
              <a:t> India</a:t>
            </a:r>
          </a:p>
          <a:p>
            <a:pPr lvl="0"/>
            <a:r>
              <a:rPr lang="en-US" sz="3600" dirty="0" smtClean="0"/>
              <a:t>b.  </a:t>
            </a:r>
            <a:r>
              <a:rPr lang="en-US" sz="3600" dirty="0" err="1" smtClean="0"/>
              <a:t>Ang</a:t>
            </a:r>
            <a:r>
              <a:rPr lang="en-US" sz="3600" dirty="0" smtClean="0"/>
              <a:t> </a:t>
            </a:r>
            <a:r>
              <a:rPr lang="en-US" sz="3600" dirty="0" err="1"/>
              <a:t>pananakop</a:t>
            </a:r>
            <a:r>
              <a:rPr lang="en-US" sz="3600" dirty="0"/>
              <a:t> </a:t>
            </a:r>
            <a:r>
              <a:rPr lang="en-US" sz="3600" dirty="0" err="1"/>
              <a:t>ng</a:t>
            </a:r>
            <a:r>
              <a:rPr lang="en-US" sz="3600" dirty="0"/>
              <a:t> </a:t>
            </a:r>
            <a:r>
              <a:rPr lang="en-US" sz="3600" dirty="0" err="1"/>
              <a:t>mga</a:t>
            </a:r>
            <a:r>
              <a:rPr lang="en-US" sz="3600" dirty="0"/>
              <a:t> Ingles </a:t>
            </a:r>
            <a:r>
              <a:rPr lang="en-US" sz="3600" dirty="0" err="1"/>
              <a:t>sa</a:t>
            </a:r>
            <a:r>
              <a:rPr lang="en-US" sz="3600" dirty="0"/>
              <a:t> India ay </a:t>
            </a:r>
            <a:r>
              <a:rPr lang="en-US" sz="3600" dirty="0" err="1"/>
              <a:t>nakatulong</a:t>
            </a:r>
            <a:r>
              <a:rPr lang="en-US" sz="3600" dirty="0"/>
              <a:t> </a:t>
            </a:r>
            <a:r>
              <a:rPr lang="en-US" sz="3600" dirty="0" err="1"/>
              <a:t>sa</a:t>
            </a:r>
            <a:r>
              <a:rPr lang="en-US" sz="3600" dirty="0"/>
              <a:t> </a:t>
            </a:r>
            <a:r>
              <a:rPr lang="en-US" sz="3600" dirty="0" err="1"/>
              <a:t>pag-unlad</a:t>
            </a:r>
            <a:r>
              <a:rPr lang="en-US" sz="3600" dirty="0"/>
              <a:t> </a:t>
            </a:r>
            <a:r>
              <a:rPr lang="en-US" sz="3600" dirty="0" err="1"/>
              <a:t>ng</a:t>
            </a:r>
            <a:r>
              <a:rPr lang="en-US" sz="3600" dirty="0"/>
              <a:t> </a:t>
            </a:r>
            <a:r>
              <a:rPr lang="en-US" sz="3600" dirty="0" err="1"/>
              <a:t>kulturang</a:t>
            </a:r>
            <a:r>
              <a:rPr lang="en-US" sz="3600" dirty="0"/>
              <a:t> Hindu</a:t>
            </a:r>
          </a:p>
          <a:p>
            <a:pPr lvl="0"/>
            <a:r>
              <a:rPr lang="en-US" sz="3600" dirty="0" smtClean="0"/>
              <a:t>c.  </a:t>
            </a:r>
            <a:r>
              <a:rPr lang="en-US" sz="3600" dirty="0" err="1" smtClean="0"/>
              <a:t>Ang</a:t>
            </a:r>
            <a:r>
              <a:rPr lang="en-US" sz="3600" dirty="0" smtClean="0"/>
              <a:t> </a:t>
            </a:r>
            <a:r>
              <a:rPr lang="en-US" sz="3600" dirty="0" err="1"/>
              <a:t>pananakop</a:t>
            </a:r>
            <a:r>
              <a:rPr lang="en-US" sz="3600" dirty="0"/>
              <a:t> </a:t>
            </a:r>
            <a:r>
              <a:rPr lang="en-US" sz="3600" dirty="0" err="1"/>
              <a:t>ng</a:t>
            </a:r>
            <a:r>
              <a:rPr lang="en-US" sz="3600" dirty="0"/>
              <a:t> </a:t>
            </a:r>
            <a:r>
              <a:rPr lang="en-US" sz="3600" dirty="0" err="1"/>
              <a:t>mga</a:t>
            </a:r>
            <a:r>
              <a:rPr lang="en-US" sz="3600" dirty="0"/>
              <a:t> </a:t>
            </a:r>
            <a:r>
              <a:rPr lang="en-US" sz="3600" dirty="0" err="1"/>
              <a:t>Europeo</a:t>
            </a:r>
            <a:r>
              <a:rPr lang="en-US" sz="3600" dirty="0"/>
              <a:t> ay </a:t>
            </a:r>
            <a:r>
              <a:rPr lang="en-US" sz="3600" dirty="0" err="1"/>
              <a:t>lalong</a:t>
            </a:r>
            <a:r>
              <a:rPr lang="en-US" sz="3600" dirty="0"/>
              <a:t> </a:t>
            </a:r>
            <a:r>
              <a:rPr lang="en-US" sz="3600" dirty="0" err="1"/>
              <a:t>nagpahirap</a:t>
            </a:r>
            <a:r>
              <a:rPr lang="en-US" sz="3600" dirty="0"/>
              <a:t> </a:t>
            </a:r>
            <a:r>
              <a:rPr lang="en-US" sz="3600" dirty="0" err="1"/>
              <a:t>sa</a:t>
            </a:r>
            <a:r>
              <a:rPr lang="en-US" sz="3600" dirty="0"/>
              <a:t> </a:t>
            </a:r>
            <a:r>
              <a:rPr lang="en-US" sz="3600" dirty="0" err="1"/>
              <a:t>kabuhayan</a:t>
            </a:r>
            <a:r>
              <a:rPr lang="en-US" sz="3600" dirty="0"/>
              <a:t> </a:t>
            </a:r>
            <a:r>
              <a:rPr lang="en-US" sz="3600" dirty="0" err="1"/>
              <a:t>ng</a:t>
            </a:r>
            <a:r>
              <a:rPr lang="en-US" sz="3600" dirty="0"/>
              <a:t> </a:t>
            </a:r>
            <a:r>
              <a:rPr lang="en-US" sz="3600" dirty="0" err="1"/>
              <a:t>mga</a:t>
            </a:r>
            <a:r>
              <a:rPr lang="en-US" sz="3600" dirty="0"/>
              <a:t> Hindu</a:t>
            </a:r>
          </a:p>
          <a:p>
            <a:pPr lvl="0"/>
            <a:r>
              <a:rPr lang="en-US" sz="3600" dirty="0" smtClean="0"/>
              <a:t>d.  </a:t>
            </a:r>
            <a:r>
              <a:rPr lang="en-US" sz="3600" dirty="0" err="1" smtClean="0"/>
              <a:t>Ang</a:t>
            </a:r>
            <a:r>
              <a:rPr lang="en-US" sz="3600" dirty="0" smtClean="0"/>
              <a:t> </a:t>
            </a:r>
            <a:r>
              <a:rPr lang="en-US" sz="3600" dirty="0" err="1"/>
              <a:t>pananakop</a:t>
            </a:r>
            <a:r>
              <a:rPr lang="en-US" sz="3600" dirty="0"/>
              <a:t> </a:t>
            </a:r>
            <a:r>
              <a:rPr lang="en-US" sz="3600" dirty="0" err="1"/>
              <a:t>ng</a:t>
            </a:r>
            <a:r>
              <a:rPr lang="en-US" sz="3600" dirty="0"/>
              <a:t> </a:t>
            </a:r>
            <a:r>
              <a:rPr lang="en-US" sz="3600" dirty="0" err="1"/>
              <a:t>mga</a:t>
            </a:r>
            <a:r>
              <a:rPr lang="en-US" sz="3600" dirty="0"/>
              <a:t> Ingles ay </a:t>
            </a:r>
            <a:r>
              <a:rPr lang="en-US" sz="3600" dirty="0" err="1"/>
              <a:t>di</a:t>
            </a:r>
            <a:r>
              <a:rPr lang="en-US" sz="3600" dirty="0"/>
              <a:t> </a:t>
            </a:r>
            <a:r>
              <a:rPr lang="en-US" sz="3600" dirty="0" err="1"/>
              <a:t>gaanong</a:t>
            </a:r>
            <a:r>
              <a:rPr lang="en-US" sz="3600" dirty="0"/>
              <a:t> </a:t>
            </a:r>
            <a:r>
              <a:rPr lang="en-US" sz="3600" dirty="0" err="1"/>
              <a:t>nakaapekto</a:t>
            </a:r>
            <a:r>
              <a:rPr lang="en-US" sz="3600" dirty="0"/>
              <a:t> </a:t>
            </a:r>
            <a:r>
              <a:rPr lang="en-US" sz="3600" dirty="0" err="1"/>
              <a:t>sa</a:t>
            </a:r>
            <a:r>
              <a:rPr lang="en-US" sz="3600" dirty="0"/>
              <a:t> </a:t>
            </a:r>
            <a:r>
              <a:rPr lang="en-US" sz="3600" dirty="0" err="1"/>
              <a:t>kabuhayan</a:t>
            </a:r>
            <a:r>
              <a:rPr lang="en-US" sz="3600" dirty="0"/>
              <a:t> </a:t>
            </a:r>
            <a:r>
              <a:rPr lang="en-US" sz="3600" dirty="0" err="1"/>
              <a:t>ng</a:t>
            </a:r>
            <a:r>
              <a:rPr lang="en-US" sz="3600" dirty="0"/>
              <a:t> </a:t>
            </a:r>
            <a:r>
              <a:rPr lang="en-US" sz="3600" dirty="0" err="1"/>
              <a:t>mga</a:t>
            </a:r>
            <a:r>
              <a:rPr lang="en-US" sz="3600" dirty="0"/>
              <a:t> Hindu</a:t>
            </a:r>
          </a:p>
        </p:txBody>
      </p:sp>
      <p:sp>
        <p:nvSpPr>
          <p:cNvPr id="3" name="Content Placeholder 2"/>
          <p:cNvSpPr txBox="1">
            <a:spLocks/>
          </p:cNvSpPr>
          <p:nvPr/>
        </p:nvSpPr>
        <p:spPr>
          <a:xfrm>
            <a:off x="3200400" y="5334000"/>
            <a:ext cx="3048000" cy="6096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dirty="0">
                <a:solidFill>
                  <a:srgbClr val="FF0000"/>
                </a:solidFill>
              </a:rPr>
              <a:t>B</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heckerboard(across)">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686800" cy="6019800"/>
          </a:xfrm>
          <a:prstGeom prst="rect">
            <a:avLst/>
          </a:prstGeom>
        </p:spPr>
        <p:txBody>
          <a:bodyPr>
            <a:noAutofit/>
          </a:bodyPr>
          <a:lstStyle/>
          <a:p>
            <a:pPr lvl="0"/>
            <a:r>
              <a:rPr lang="en-US" sz="3600" dirty="0" err="1" smtClean="0"/>
              <a:t>Ano</a:t>
            </a:r>
            <a:r>
              <a:rPr lang="en-US" sz="3600" dirty="0" smtClean="0"/>
              <a:t> </a:t>
            </a:r>
            <a:r>
              <a:rPr lang="en-US" sz="3600" dirty="0" err="1"/>
              <a:t>ang</a:t>
            </a:r>
            <a:r>
              <a:rPr lang="en-US" sz="3600" dirty="0"/>
              <a:t> </a:t>
            </a:r>
            <a:r>
              <a:rPr lang="en-US" sz="3600" dirty="0" err="1"/>
              <a:t>naging</a:t>
            </a:r>
            <a:r>
              <a:rPr lang="en-US" sz="3600" dirty="0"/>
              <a:t> </a:t>
            </a:r>
            <a:r>
              <a:rPr lang="en-US" sz="3600" dirty="0" err="1"/>
              <a:t>epekto</a:t>
            </a:r>
            <a:r>
              <a:rPr lang="en-US" sz="3600" dirty="0"/>
              <a:t> </a:t>
            </a:r>
            <a:r>
              <a:rPr lang="en-US" sz="3600" dirty="0" err="1"/>
              <a:t>ng</a:t>
            </a:r>
            <a:r>
              <a:rPr lang="en-US" sz="3600" dirty="0"/>
              <a:t> </a:t>
            </a:r>
            <a:r>
              <a:rPr lang="en-US" sz="3600" dirty="0" err="1"/>
              <a:t>kolonyalismo</a:t>
            </a:r>
            <a:r>
              <a:rPr lang="en-US" sz="3600" dirty="0"/>
              <a:t> </a:t>
            </a:r>
            <a:r>
              <a:rPr lang="en-US" sz="3600" dirty="0" err="1"/>
              <a:t>sa</a:t>
            </a:r>
            <a:r>
              <a:rPr lang="en-US" sz="3600" dirty="0"/>
              <a:t> </a:t>
            </a:r>
            <a:r>
              <a:rPr lang="en-US" sz="3600" dirty="0" err="1"/>
              <a:t>mga</a:t>
            </a:r>
            <a:r>
              <a:rPr lang="en-US" sz="3600" dirty="0"/>
              <a:t> </a:t>
            </a:r>
            <a:r>
              <a:rPr lang="en-US" sz="3600" dirty="0" err="1"/>
              <a:t>rehiyon</a:t>
            </a:r>
            <a:r>
              <a:rPr lang="en-US" sz="3600" dirty="0"/>
              <a:t> </a:t>
            </a:r>
            <a:r>
              <a:rPr lang="en-US" sz="3600" dirty="0" err="1"/>
              <a:t>ng</a:t>
            </a:r>
            <a:r>
              <a:rPr lang="en-US" sz="3600" dirty="0"/>
              <a:t> </a:t>
            </a:r>
            <a:r>
              <a:rPr lang="en-US" sz="3600" dirty="0" err="1"/>
              <a:t>Asya</a:t>
            </a:r>
            <a:r>
              <a:rPr lang="en-US" sz="3600" dirty="0"/>
              <a:t>?</a:t>
            </a:r>
          </a:p>
          <a:p>
            <a:pPr lvl="0"/>
            <a:r>
              <a:rPr lang="en-US" sz="3600" dirty="0" smtClean="0"/>
              <a:t>a. </a:t>
            </a:r>
            <a:r>
              <a:rPr lang="en-US" sz="3600" dirty="0" err="1" smtClean="0"/>
              <a:t>Naging</a:t>
            </a:r>
            <a:r>
              <a:rPr lang="en-US" sz="3600" dirty="0" smtClean="0"/>
              <a:t> </a:t>
            </a:r>
            <a:r>
              <a:rPr lang="en-US" sz="3600" dirty="0" err="1"/>
              <a:t>masidhi</a:t>
            </a:r>
            <a:r>
              <a:rPr lang="en-US" sz="3600" dirty="0"/>
              <a:t> </a:t>
            </a:r>
            <a:r>
              <a:rPr lang="en-US" sz="3600" dirty="0" err="1"/>
              <a:t>ang</a:t>
            </a:r>
            <a:r>
              <a:rPr lang="en-US" sz="3600" dirty="0"/>
              <a:t> </a:t>
            </a:r>
            <a:r>
              <a:rPr lang="en-US" sz="3600" dirty="0" err="1"/>
              <a:t>pagkakaroon</a:t>
            </a:r>
            <a:r>
              <a:rPr lang="en-US" sz="3600" dirty="0"/>
              <a:t> </a:t>
            </a:r>
            <a:r>
              <a:rPr lang="en-US" sz="3600" dirty="0" err="1"/>
              <a:t>ng</a:t>
            </a:r>
            <a:r>
              <a:rPr lang="en-US" sz="3600" dirty="0"/>
              <a:t> </a:t>
            </a:r>
            <a:r>
              <a:rPr lang="en-US" sz="3600" dirty="0" err="1"/>
              <a:t>damdaming</a:t>
            </a:r>
            <a:r>
              <a:rPr lang="en-US" sz="3600" dirty="0"/>
              <a:t> </a:t>
            </a:r>
            <a:r>
              <a:rPr lang="en-US" sz="3600" dirty="0" err="1"/>
              <a:t>nasyonalismo</a:t>
            </a:r>
            <a:r>
              <a:rPr lang="en-US" sz="3600" dirty="0"/>
              <a:t> </a:t>
            </a:r>
            <a:r>
              <a:rPr lang="en-US" sz="3600" dirty="0" err="1"/>
              <a:t>ng</a:t>
            </a:r>
            <a:r>
              <a:rPr lang="en-US" sz="3600" dirty="0"/>
              <a:t> </a:t>
            </a:r>
            <a:r>
              <a:rPr lang="en-US" sz="3600" dirty="0" err="1"/>
              <a:t>mga</a:t>
            </a:r>
            <a:r>
              <a:rPr lang="en-US" sz="3600" dirty="0"/>
              <a:t> </a:t>
            </a:r>
            <a:r>
              <a:rPr lang="en-US" sz="3600" dirty="0" err="1"/>
              <a:t>Asyano</a:t>
            </a:r>
            <a:r>
              <a:rPr lang="en-US" sz="3600" dirty="0"/>
              <a:t> </a:t>
            </a:r>
            <a:r>
              <a:rPr lang="en-US" sz="3600" dirty="0" err="1"/>
              <a:t>upang</a:t>
            </a:r>
            <a:r>
              <a:rPr lang="en-US" sz="3600" dirty="0"/>
              <a:t> </a:t>
            </a:r>
            <a:r>
              <a:rPr lang="en-US" sz="3600" dirty="0" err="1"/>
              <a:t>ibangon</a:t>
            </a:r>
            <a:r>
              <a:rPr lang="en-US" sz="3600" dirty="0"/>
              <a:t> </a:t>
            </a:r>
            <a:r>
              <a:rPr lang="en-US" sz="3600" dirty="0" err="1"/>
              <a:t>ang</a:t>
            </a:r>
            <a:r>
              <a:rPr lang="en-US" sz="3600" dirty="0"/>
              <a:t> </a:t>
            </a:r>
            <a:r>
              <a:rPr lang="en-US" sz="3600" dirty="0" err="1"/>
              <a:t>kaunlaran</a:t>
            </a:r>
            <a:r>
              <a:rPr lang="en-US" sz="3600" dirty="0"/>
              <a:t> </a:t>
            </a:r>
            <a:r>
              <a:rPr lang="en-US" sz="3600" dirty="0" err="1"/>
              <a:t>ng</a:t>
            </a:r>
            <a:r>
              <a:rPr lang="en-US" sz="3600" dirty="0"/>
              <a:t> </a:t>
            </a:r>
            <a:r>
              <a:rPr lang="en-US" sz="3600" dirty="0" err="1"/>
              <a:t>bansa</a:t>
            </a:r>
            <a:endParaRPr lang="en-US" sz="3600" dirty="0"/>
          </a:p>
          <a:p>
            <a:pPr lvl="0"/>
            <a:r>
              <a:rPr lang="en-US" sz="3600" dirty="0" smtClean="0"/>
              <a:t>b. </a:t>
            </a:r>
            <a:r>
              <a:rPr lang="en-US" sz="3600" dirty="0" err="1" smtClean="0"/>
              <a:t>Naging</a:t>
            </a:r>
            <a:r>
              <a:rPr lang="en-US" sz="3600" dirty="0" smtClean="0"/>
              <a:t> </a:t>
            </a:r>
            <a:r>
              <a:rPr lang="en-US" sz="3600" dirty="0" err="1"/>
              <a:t>mapagbigay</a:t>
            </a:r>
            <a:r>
              <a:rPr lang="en-US" sz="3600" dirty="0"/>
              <a:t> </a:t>
            </a:r>
            <a:r>
              <a:rPr lang="en-US" sz="3600" dirty="0" err="1"/>
              <a:t>ang</a:t>
            </a:r>
            <a:r>
              <a:rPr lang="en-US" sz="3600" dirty="0"/>
              <a:t> </a:t>
            </a:r>
            <a:r>
              <a:rPr lang="en-US" sz="3600" dirty="0" err="1"/>
              <a:t>mga</a:t>
            </a:r>
            <a:r>
              <a:rPr lang="en-US" sz="3600" dirty="0"/>
              <a:t> </a:t>
            </a:r>
            <a:r>
              <a:rPr lang="en-US" sz="3600" dirty="0" err="1"/>
              <a:t>Asyano</a:t>
            </a:r>
            <a:r>
              <a:rPr lang="en-US" sz="3600" dirty="0"/>
              <a:t> </a:t>
            </a:r>
            <a:r>
              <a:rPr lang="en-US" sz="3600" dirty="0" err="1"/>
              <a:t>sa</a:t>
            </a:r>
            <a:r>
              <a:rPr lang="en-US" sz="3600" dirty="0"/>
              <a:t> </a:t>
            </a:r>
            <a:r>
              <a:rPr lang="en-US" sz="3600" dirty="0" err="1"/>
              <a:t>naisin</a:t>
            </a:r>
            <a:r>
              <a:rPr lang="en-US" sz="3600" dirty="0"/>
              <a:t> </a:t>
            </a:r>
            <a:r>
              <a:rPr lang="en-US" sz="3600" dirty="0" err="1"/>
              <a:t>ng</a:t>
            </a:r>
            <a:r>
              <a:rPr lang="en-US" sz="3600" dirty="0"/>
              <a:t> </a:t>
            </a:r>
            <a:r>
              <a:rPr lang="en-US" sz="3600" dirty="0" err="1"/>
              <a:t>mga</a:t>
            </a:r>
            <a:r>
              <a:rPr lang="en-US" sz="3600" dirty="0"/>
              <a:t> </a:t>
            </a:r>
            <a:r>
              <a:rPr lang="en-US" sz="3600" dirty="0" err="1"/>
              <a:t>dayuhang</a:t>
            </a:r>
            <a:r>
              <a:rPr lang="en-US" sz="3600" dirty="0"/>
              <a:t> </a:t>
            </a:r>
            <a:r>
              <a:rPr lang="en-US" sz="3600" dirty="0" err="1"/>
              <a:t>bansa</a:t>
            </a:r>
            <a:endParaRPr lang="en-US" sz="3600" dirty="0"/>
          </a:p>
          <a:p>
            <a:pPr lvl="0"/>
            <a:r>
              <a:rPr lang="en-US" sz="3600" dirty="0" smtClean="0"/>
              <a:t>c. </a:t>
            </a:r>
            <a:r>
              <a:rPr lang="en-US" sz="3600" dirty="0" err="1" smtClean="0"/>
              <a:t>Natutunan</a:t>
            </a:r>
            <a:r>
              <a:rPr lang="en-US" sz="3600" dirty="0" smtClean="0"/>
              <a:t> </a:t>
            </a:r>
            <a:r>
              <a:rPr lang="en-US" sz="3600" dirty="0" err="1"/>
              <a:t>ng</a:t>
            </a:r>
            <a:r>
              <a:rPr lang="en-US" sz="3600" dirty="0"/>
              <a:t> </a:t>
            </a:r>
            <a:r>
              <a:rPr lang="en-US" sz="3600" dirty="0" err="1"/>
              <a:t>mga</a:t>
            </a:r>
            <a:r>
              <a:rPr lang="en-US" sz="3600" dirty="0"/>
              <a:t> </a:t>
            </a:r>
            <a:r>
              <a:rPr lang="en-US" sz="3600" dirty="0" err="1"/>
              <a:t>Asyano</a:t>
            </a:r>
            <a:r>
              <a:rPr lang="en-US" sz="3600" dirty="0"/>
              <a:t> </a:t>
            </a:r>
            <a:r>
              <a:rPr lang="en-US" sz="3600" dirty="0" err="1"/>
              <a:t>ang</a:t>
            </a:r>
            <a:r>
              <a:rPr lang="en-US" sz="3600" dirty="0"/>
              <a:t> </a:t>
            </a:r>
            <a:r>
              <a:rPr lang="en-US" sz="3600" dirty="0" err="1"/>
              <a:t>manakop</a:t>
            </a:r>
            <a:r>
              <a:rPr lang="en-US" sz="3600" dirty="0"/>
              <a:t> </a:t>
            </a:r>
            <a:r>
              <a:rPr lang="en-US" sz="3600" dirty="0" err="1"/>
              <a:t>ng</a:t>
            </a:r>
            <a:r>
              <a:rPr lang="en-US" sz="3600" dirty="0"/>
              <a:t> </a:t>
            </a:r>
            <a:r>
              <a:rPr lang="en-US" sz="3600" dirty="0" err="1"/>
              <a:t>ibang</a:t>
            </a:r>
            <a:r>
              <a:rPr lang="en-US" sz="3600" dirty="0"/>
              <a:t> </a:t>
            </a:r>
            <a:r>
              <a:rPr lang="en-US" sz="3600" dirty="0" err="1"/>
              <a:t>lupain</a:t>
            </a:r>
            <a:endParaRPr lang="en-US" sz="3600" dirty="0"/>
          </a:p>
          <a:p>
            <a:pPr lvl="0"/>
            <a:r>
              <a:rPr lang="en-US" sz="3600" dirty="0" smtClean="0"/>
              <a:t>d. </a:t>
            </a:r>
            <a:r>
              <a:rPr lang="en-US" sz="3600" dirty="0" err="1" smtClean="0"/>
              <a:t>Natutong</a:t>
            </a:r>
            <a:r>
              <a:rPr lang="en-US" sz="3600" dirty="0" smtClean="0"/>
              <a:t> </a:t>
            </a:r>
            <a:r>
              <a:rPr lang="en-US" sz="3600" dirty="0" err="1"/>
              <a:t>magtiis</a:t>
            </a:r>
            <a:r>
              <a:rPr lang="en-US" sz="3600" dirty="0"/>
              <a:t> </a:t>
            </a:r>
            <a:r>
              <a:rPr lang="en-US" sz="3600" dirty="0" err="1"/>
              <a:t>ang</a:t>
            </a:r>
            <a:r>
              <a:rPr lang="en-US" sz="3600" dirty="0"/>
              <a:t> </a:t>
            </a:r>
            <a:r>
              <a:rPr lang="en-US" sz="3600" dirty="0" err="1"/>
              <a:t>mga</a:t>
            </a:r>
            <a:r>
              <a:rPr lang="en-US" sz="3600" dirty="0"/>
              <a:t> </a:t>
            </a:r>
            <a:r>
              <a:rPr lang="en-US" sz="3600" dirty="0" err="1"/>
              <a:t>Asyano</a:t>
            </a:r>
            <a:r>
              <a:rPr lang="en-US" sz="3600" dirty="0"/>
              <a:t> </a:t>
            </a:r>
            <a:r>
              <a:rPr lang="en-US" sz="3600" dirty="0" err="1"/>
              <a:t>alang-alang</a:t>
            </a:r>
            <a:r>
              <a:rPr lang="en-US" sz="3600" dirty="0"/>
              <a:t> </a:t>
            </a:r>
            <a:r>
              <a:rPr lang="en-US" sz="3600" dirty="0" err="1"/>
              <a:t>sa</a:t>
            </a:r>
            <a:r>
              <a:rPr lang="en-US" sz="3600" dirty="0"/>
              <a:t> </a:t>
            </a:r>
            <a:r>
              <a:rPr lang="en-US" sz="3600" dirty="0" err="1"/>
              <a:t>kapayapaan</a:t>
            </a:r>
            <a:endParaRPr lang="en-US" sz="3600" dirty="0"/>
          </a:p>
        </p:txBody>
      </p:sp>
      <p:sp>
        <p:nvSpPr>
          <p:cNvPr id="3" name="Content Placeholder 2"/>
          <p:cNvSpPr txBox="1">
            <a:spLocks/>
          </p:cNvSpPr>
          <p:nvPr/>
        </p:nvSpPr>
        <p:spPr>
          <a:xfrm>
            <a:off x="4114800" y="6248400"/>
            <a:ext cx="1828800" cy="6096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noProof="0" dirty="0" smtClean="0">
                <a:solidFill>
                  <a:srgbClr val="FF0000"/>
                </a:solidFill>
              </a:rPr>
              <a:t>A</a:t>
            </a:r>
            <a:endParaRPr kumimoji="0" 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204</TotalTime>
  <Words>1799</Words>
  <Application>Microsoft Office PowerPoint</Application>
  <PresentationFormat>On-screen Show (4:3)</PresentationFormat>
  <Paragraphs>332</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Solstice</vt:lpstr>
      <vt:lpstr>Slide 1</vt:lpstr>
      <vt:lpstr>Pamamaraang ginamit ng mga Hindu sa pamumuno ni Mohandas Gandhi</vt:lpstr>
      <vt:lpstr>Pamamaraang isinagawa ng India upang matamo ang kanyang kalayaan</vt:lpstr>
      <vt:lpstr>Pagbabagong hindi matanggap ng mga Indian</vt:lpstr>
      <vt:lpstr>Nang makamit ng India ang kalayaan mula sa Britanya noong 1947, nahati ito sa dalawang estado, ang kalakhang India at Pakistan.  Ano ang epekto nito sa katayuan ng bansa at mamamayan?</vt:lpstr>
      <vt:lpstr>Ang patuloy na paglalaban ng India at Pakistan ay dahil sa kapwa nila nais angkinin ang teritoryong Kashmir. Ano ang epekto ng nasyonalismo sa sigalot na ito?</vt:lpstr>
      <vt:lpstr>Noong sinakop ng mga Ingles ang India, nagsimulang pinakialaman ang pulitika ng bansa sa pamumuno ng British East India Company. Naging mababa ang pagtingin ng mga Ingles sa kultura ng India. Maging ang pamamahagi ng mga lupain ay binago rin ng mga Ingles. Sa ganitong pangyayari, napilitan ang mga manggagawang Hindu na mag-aral ng Ingles upang mapaunlad ang sariling kakayahan sa paghahanapbuhay. Anong implikasyon ang mabubuo sa ganitong kaganapan?</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16</cp:revision>
  <dcterms:created xsi:type="dcterms:W3CDTF">2014-01-06T00:40:01Z</dcterms:created>
  <dcterms:modified xsi:type="dcterms:W3CDTF">2014-01-07T00:36:18Z</dcterms:modified>
</cp:coreProperties>
</file>