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5677E7-3BAB-41DF-85FE-9521DC83EAA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509349-43D6-447D-85B7-09152F2E2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hecker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Pangingisda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Pagkatuklas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apoy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Nomadiko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Iba-ibang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kasanayan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Pagsuot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damit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yari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sa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balat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hayop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Pamayanan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8956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Bodoni MT Black" pitchFamily="18" charset="0"/>
              </a:rPr>
              <a:t>Paglikha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ng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kasangkapan</a:t>
            </a:r>
            <a:r>
              <a:rPr lang="en-US" sz="6000" dirty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mula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sa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magaspang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na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bato</a:t>
            </a:r>
            <a:endParaRPr lang="en-US" sz="60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Bodoni MT Black" pitchFamily="18" charset="0"/>
              </a:rPr>
              <a:t>Panuto</a:t>
            </a:r>
            <a:r>
              <a:rPr lang="en-US" sz="3600" dirty="0" smtClean="0">
                <a:latin typeface="Bodoni MT Black" pitchFamily="18" charset="0"/>
              </a:rPr>
              <a:t>: Isa – </a:t>
            </a:r>
            <a:r>
              <a:rPr lang="en-US" sz="3600" dirty="0" err="1" smtClean="0">
                <a:latin typeface="Bodoni MT Black" pitchFamily="18" charset="0"/>
              </a:rPr>
              <a:t>isahin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ang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mga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sumusunod</a:t>
            </a:r>
            <a:r>
              <a:rPr lang="en-US" sz="3600" dirty="0" smtClean="0">
                <a:latin typeface="Bodoni MT Black" pitchFamily="18" charset="0"/>
              </a:rPr>
              <a:t>:</a:t>
            </a:r>
            <a:endParaRPr lang="en-US" sz="36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956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Bodoni MT Black" pitchFamily="18" charset="0"/>
              </a:rPr>
              <a:t>Metal </a:t>
            </a:r>
            <a:r>
              <a:rPr lang="en-US" sz="6000" dirty="0" err="1" smtClean="0">
                <a:latin typeface="Bodoni MT Black" pitchFamily="18" charset="0"/>
              </a:rPr>
              <a:t>na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pinaghahalo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upang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mabuo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ang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bronse</a:t>
            </a:r>
            <a:endParaRPr lang="en-US" sz="60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7432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Bodoni MT Black" pitchFamily="18" charset="0"/>
              </a:rPr>
              <a:t>Yugto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ng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pagkakahati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sa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Sinaunang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Panahon</a:t>
            </a:r>
            <a:endParaRPr lang="en-US" sz="60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09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Bodoni MT Black" pitchFamily="18" charset="0"/>
              </a:rPr>
              <a:t>Panuto</a:t>
            </a:r>
            <a:r>
              <a:rPr lang="en-US" sz="3600" dirty="0" smtClean="0">
                <a:latin typeface="Bodoni MT Black" pitchFamily="18" charset="0"/>
              </a:rPr>
              <a:t>: Isa – </a:t>
            </a:r>
            <a:r>
              <a:rPr lang="en-US" sz="3600" dirty="0" err="1" smtClean="0">
                <a:latin typeface="Bodoni MT Black" pitchFamily="18" charset="0"/>
              </a:rPr>
              <a:t>isahin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ang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mga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sumusunod</a:t>
            </a:r>
            <a:r>
              <a:rPr lang="en-US" sz="3600" dirty="0" smtClean="0">
                <a:latin typeface="Bodoni MT Black" pitchFamily="18" charset="0"/>
              </a:rPr>
              <a:t>:</a:t>
            </a:r>
            <a:endParaRPr lang="en-US" sz="36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Bodoni MT Black" pitchFamily="18" charset="0"/>
              </a:rPr>
              <a:t>Panuto</a:t>
            </a:r>
            <a:r>
              <a:rPr lang="en-US" sz="3600" dirty="0" smtClean="0">
                <a:latin typeface="Bodoni MT Black" pitchFamily="18" charset="0"/>
              </a:rPr>
              <a:t>: Isa – </a:t>
            </a:r>
            <a:r>
              <a:rPr lang="en-US" sz="3600" dirty="0" err="1" smtClean="0">
                <a:latin typeface="Bodoni MT Black" pitchFamily="18" charset="0"/>
              </a:rPr>
              <a:t>isahin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ang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mga</a:t>
            </a:r>
            <a:r>
              <a:rPr lang="en-US" sz="3600" dirty="0" smtClean="0">
                <a:latin typeface="Bodoni MT Black" pitchFamily="18" charset="0"/>
              </a:rPr>
              <a:t> </a:t>
            </a:r>
            <a:r>
              <a:rPr lang="en-US" sz="3600" dirty="0" err="1" smtClean="0">
                <a:latin typeface="Bodoni MT Black" pitchFamily="18" charset="0"/>
              </a:rPr>
              <a:t>sumusunod</a:t>
            </a:r>
            <a:r>
              <a:rPr lang="en-US" sz="3600" dirty="0" smtClean="0">
                <a:latin typeface="Bodoni MT Black" pitchFamily="18" charset="0"/>
              </a:rPr>
              <a:t>:</a:t>
            </a:r>
            <a:endParaRPr lang="en-US" sz="36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7432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Bodoni MT Black" pitchFamily="18" charset="0"/>
              </a:rPr>
              <a:t>Yugto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sa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>
                <a:latin typeface="Bodoni MT Black" pitchFamily="18" charset="0"/>
              </a:rPr>
              <a:t>P</a:t>
            </a:r>
            <a:r>
              <a:rPr lang="en-US" sz="6000" dirty="0" err="1" smtClean="0">
                <a:latin typeface="Bodoni MT Black" pitchFamily="18" charset="0"/>
              </a:rPr>
              <a:t>anahon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ng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Bato</a:t>
            </a:r>
            <a:endParaRPr lang="en-US" sz="60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7432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Bodoni MT Black" pitchFamily="18" charset="0"/>
              </a:rPr>
              <a:t>Yugto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sa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Panahon</a:t>
            </a:r>
            <a:r>
              <a:rPr lang="en-US" sz="6000" dirty="0" smtClean="0">
                <a:latin typeface="Bodoni MT Black" pitchFamily="18" charset="0"/>
              </a:rPr>
              <a:t> </a:t>
            </a:r>
            <a:r>
              <a:rPr lang="en-US" sz="6000" dirty="0" err="1" smtClean="0">
                <a:latin typeface="Bodoni MT Black" pitchFamily="18" charset="0"/>
              </a:rPr>
              <a:t>ng</a:t>
            </a:r>
            <a:r>
              <a:rPr lang="en-US" sz="6000" dirty="0" smtClean="0">
                <a:latin typeface="Bodoni MT Black" pitchFamily="18" charset="0"/>
              </a:rPr>
              <a:t> Metal</a:t>
            </a:r>
            <a:endParaRPr lang="en-US" sz="60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Pagsasaka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Pangangalap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prutas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Pagtira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sa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kweba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Pagpapaamo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sa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aso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Pag-aalaga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mga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hayop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Pagpapalayok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Permanenteng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tirahan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MT Black" pitchFamily="18" charset="0"/>
              </a:rPr>
              <a:t>Panuto</a:t>
            </a:r>
            <a:r>
              <a:rPr lang="en-US" sz="3200" dirty="0" smtClean="0">
                <a:latin typeface="Bodoni MT Black" pitchFamily="18" charset="0"/>
              </a:rPr>
              <a:t>: </a:t>
            </a:r>
            <a:r>
              <a:rPr lang="en-US" sz="3200" dirty="0" err="1" smtClean="0">
                <a:latin typeface="Bodoni MT Black" pitchFamily="18" charset="0"/>
              </a:rPr>
              <a:t>Tukuyin</a:t>
            </a:r>
            <a:r>
              <a:rPr lang="en-US" sz="3200" dirty="0" smtClean="0">
                <a:latin typeface="Bodoni MT Black" pitchFamily="18" charset="0"/>
              </a:rPr>
              <a:t> kung </a:t>
            </a:r>
            <a:r>
              <a:rPr lang="en-US" sz="3200" dirty="0" err="1" smtClean="0">
                <a:latin typeface="Bodoni MT Black" pitchFamily="18" charset="0"/>
              </a:rPr>
              <a:t>saang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panahon</a:t>
            </a:r>
            <a:r>
              <a:rPr lang="en-US" sz="3200" dirty="0" smtClean="0">
                <a:latin typeface="Bodoni MT Black" pitchFamily="18" charset="0"/>
              </a:rPr>
              <a:t> 		</a:t>
            </a:r>
            <a:r>
              <a:rPr lang="en-US" sz="3200" dirty="0" err="1" smtClean="0">
                <a:latin typeface="Bodoni MT Black" pitchFamily="18" charset="0"/>
              </a:rPr>
              <a:t>naganap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ang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mga</a:t>
            </a:r>
            <a:r>
              <a:rPr lang="en-US" sz="3200" dirty="0" smtClean="0">
                <a:latin typeface="Bodoni MT Black" pitchFamily="18" charset="0"/>
              </a:rPr>
              <a:t> </a:t>
            </a:r>
            <a:r>
              <a:rPr lang="en-US" sz="3200" dirty="0" err="1" smtClean="0">
                <a:latin typeface="Bodoni MT Black" pitchFamily="18" charset="0"/>
              </a:rPr>
              <a:t>sumususunod</a:t>
            </a:r>
            <a:r>
              <a:rPr lang="en-US" sz="3200" dirty="0" smtClean="0">
                <a:latin typeface="Bodoni MT Black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(PALEOLITIKO, MESOLITIKO O NEOLITIKO)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Bodoni MT Black" pitchFamily="18" charset="0"/>
              </a:rPr>
              <a:t>Pagtira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sa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pampang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ng</a:t>
            </a:r>
            <a:r>
              <a:rPr lang="en-US" sz="7200" dirty="0" smtClean="0">
                <a:latin typeface="Bodoni MT Black" pitchFamily="18" charset="0"/>
              </a:rPr>
              <a:t> </a:t>
            </a:r>
            <a:r>
              <a:rPr lang="en-US" sz="7200" dirty="0" err="1" smtClean="0">
                <a:latin typeface="Bodoni MT Black" pitchFamily="18" charset="0"/>
              </a:rPr>
              <a:t>ilog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186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3</cp:revision>
  <dcterms:created xsi:type="dcterms:W3CDTF">2013-09-02T23:44:42Z</dcterms:created>
  <dcterms:modified xsi:type="dcterms:W3CDTF">2013-09-03T00:12:39Z</dcterms:modified>
</cp:coreProperties>
</file>