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183B68-E6DF-4D05-81FF-C5944FA9880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55E92B-EA00-4A03-BF17-342D92653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REVIEWER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3</a:t>
            </a:r>
            <a:r>
              <a:rPr lang="en-US" sz="6000" baseline="30000" dirty="0" smtClean="0"/>
              <a:t>RD</a:t>
            </a:r>
            <a:r>
              <a:rPr lang="en-US" sz="6000" dirty="0" smtClean="0"/>
              <a:t> GRADING</a:t>
            </a:r>
            <a:endParaRPr lang="en-US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4038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</a:rPr>
              <a:t>MALAWAK AT LAYU LAYO ANG MGA IMPERYO NG PORTUGAL DAHIL HANGAD NIYA ANG ___NITO</a:t>
            </a:r>
            <a:endParaRPr lang="en-US" sz="36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105400"/>
            <a:ext cx="8305800" cy="144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DAUNGAN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4038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</a:rPr>
              <a:t>PANINIWALA NA ANG TUNAY NA KAYAMANAN AY ISANG BANSA AY NASA DAMI NG GINTO AT PILAK</a:t>
            </a:r>
            <a:endParaRPr lang="en-US" sz="36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105400"/>
            <a:ext cx="8305800" cy="144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MERKANTILISMO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2286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</a:rPr>
              <a:t>IDEYA AT KONSEPTO NG KANLURANIN SA KOLONYALISMO</a:t>
            </a:r>
            <a:endParaRPr lang="en-US" sz="36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209800"/>
            <a:ext cx="83058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* KONSEPTO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 NG ESTADONG BANSA, KASAMA ANG ISTRUKTURANG BURUKRATIKO NITO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3200" baseline="0" dirty="0" smtClean="0">
                <a:latin typeface="Elephant" pitchFamily="18" charset="0"/>
              </a:rPr>
              <a:t>*</a:t>
            </a:r>
            <a:r>
              <a:rPr lang="en-US" sz="3200" dirty="0" smtClean="0">
                <a:latin typeface="Elephant" pitchFamily="18" charset="0"/>
              </a:rPr>
              <a:t> EDUKASYON SA TEORYANG PULITIKAL AT KARAPATANG PANTAO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*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 MGA BAGONG PANANAW SA RELIHIYON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2286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LUMANG PANGALAN NG SRI LANKA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962400"/>
            <a:ext cx="8305800" cy="167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CEYLON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2286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KASUNDUAN KUNG SAAN INILIPAT NG EMPERADOR NG VIETNAM SA FRANCE ANG TATLONG LALAWIGAN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962400"/>
            <a:ext cx="8305800" cy="167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6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6600" baseline="0" dirty="0" smtClean="0">
                <a:latin typeface="Elephant" pitchFamily="18" charset="0"/>
              </a:rPr>
              <a:t>INDOCHINA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2286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EUROPEONG NAGKAINTERES SA INDIA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971800"/>
            <a:ext cx="8305800" cy="2667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PORTUGAL,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ENGLAND  FRANCE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2286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KILUSANG PANGKABABAIHAN SIMULA DEKADA 60-80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971800"/>
            <a:ext cx="8305800" cy="2667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MAKIBAKA, SPKP, KBP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2286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NAGPALIGSAHAN SA PGHAHANAP NG RUTA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971800"/>
            <a:ext cx="8305800" cy="2667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SPAIN AT PORTUGAL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3505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KASUNDUANKUNG SAAN INILIPAT NG BURMA SA ENGLISH EAST INDIA COMPANY ANG ARAKAN AT TENASSERIM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886200"/>
            <a:ext cx="8305800" cy="2667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YANDABO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NAKAPALOOB SA KASUNDUANG NANKING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905000"/>
            <a:ext cx="8305800" cy="4648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* ISALIN ANG PAMAMAHALA NG HONGKONG SA ENGLAND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3200" baseline="0" dirty="0" smtClean="0">
                <a:latin typeface="Elephant" pitchFamily="18" charset="0"/>
              </a:rPr>
              <a:t>* PAIRALIN ANG KATAMTAMANG BUWIS SA MGA KALAKAL NG MGA</a:t>
            </a:r>
            <a:r>
              <a:rPr lang="en-US" sz="3200" dirty="0" smtClean="0">
                <a:latin typeface="Elephant" pitchFamily="18" charset="0"/>
              </a:rPr>
              <a:t> KANLURANIN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*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 MAGBIGAY NG BAYAD-PINSALA PARA SAOPYO NA SINIRA NG MGA OPISYAL NA ADWANA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3276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Elephant" pitchFamily="18" charset="0"/>
              </a:rPr>
              <a:t>SUNDALONG INDIAN SA HUKBONG KOLONYAL NG ENGLAND SA INDIA.</a:t>
            </a:r>
            <a:endParaRPr lang="en-US" sz="48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4419600"/>
            <a:ext cx="73152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SEPOY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IPAPASAILALIM MUNA ANG ISANG BANSA SA PATNUBAY NG ISANG BANSANG EUROPEO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200400"/>
            <a:ext cx="83058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MANDATE SYSTEM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SA CHINA ANG KAPAKINABANGAN NG MGA KANLURANIN ANG NANGINGIBABAW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200400"/>
            <a:ext cx="83058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SPHERE OF INFLUENCE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NAGING TIGRE SA ASYA SA PAMAMAHALA NG MGA INGLES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200400"/>
            <a:ext cx="83058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HONGKONG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PINAGSAMA-SAMANG PENANG, SINGAPORE AT MALACCA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200400"/>
            <a:ext cx="83058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STRAIT SETTLEMENT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2209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BATAS NA NAGBABAWAL SA KABABAIHAN NA MAGTRABAHO SA DELIKADONG MAKINARYA SA MGA PAGAWAAN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495800"/>
            <a:ext cx="83058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FACTORIES ACT OF 1948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2209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ITINATAG PAGKATAPOS NG WW 1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495800"/>
            <a:ext cx="83058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LEAGUE OF NATIONS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800" dirty="0" smtClean="0">
                <a:latin typeface="Elephant" pitchFamily="18" charset="0"/>
              </a:rPr>
              <a:t>PANIBAGONG OPISINA SA GABINETE NA TAGAPAYOSA MGA USAPIN SA INDIA</a:t>
            </a:r>
            <a:endParaRPr lang="en-US" sz="48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657600"/>
            <a:ext cx="7467600" cy="2667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SECRETARY OF STATE FOR INDIA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800" dirty="0" smtClean="0">
                <a:latin typeface="Elephant" pitchFamily="18" charset="0"/>
              </a:rPr>
              <a:t>ANG PANGANGAILANGAN NG MGA KANLURANIN SA MGA HILAW NA MATERYALES AY BUNGA NG PRINSIPYONG _____</a:t>
            </a:r>
            <a:endParaRPr lang="en-US" sz="48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267200"/>
            <a:ext cx="83058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INDUSTRIYALISASYON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3276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Elephant" pitchFamily="18" charset="0"/>
              </a:rPr>
              <a:t>SA ILALIM NG PRINSIPYONG ITO, ITINUTURING NG MGA KANLURANIN ANG MGA BANSANG </a:t>
            </a:r>
            <a:r>
              <a:rPr lang="en-US" sz="4000" dirty="0" err="1" smtClean="0">
                <a:latin typeface="Elephant" pitchFamily="18" charset="0"/>
              </a:rPr>
              <a:t>BANSANG</a:t>
            </a:r>
            <a:r>
              <a:rPr lang="en-US" sz="4000" dirty="0" smtClean="0">
                <a:latin typeface="Elephant" pitchFamily="18" charset="0"/>
              </a:rPr>
              <a:t> ASYANO BILANG MAPAGKUKUNAN NG PAKINABANGAN O TUBO.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334000"/>
            <a:ext cx="83058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KAPITALISMO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487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</a:rPr>
              <a:t>PALIGSAHAN NG MGA KANLURANIN SA PAGPAPAYAMAN NG KANILANG BANSA AT PAGPAPALAKAS NG KAPANGYARIHAN SA PAMAMAGITAN NG PAGSAKOP NG MGA BANSANG ASYANO </a:t>
            </a:r>
            <a:endParaRPr lang="en-US" sz="36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334000"/>
            <a:ext cx="83058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IKA-19 NA SIGLO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487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</a:rPr>
              <a:t>ANG MGA ASYANO AY NAAKIT SA POSIBILIDAD NA PAGLAGO NG KANILANG PERA SA PAMAMAGITAN NG PAGLALAGAY NG KAPITAL SA MGA _____.</a:t>
            </a:r>
            <a:endParaRPr lang="en-US" sz="36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419600"/>
            <a:ext cx="8305800" cy="2133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PATANIMAN AT MINAHAN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487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</a:rPr>
              <a:t>SA KASUNDUANG ITO PUMAYAG ANG TSINA NA MAGBUKAS NG 11 KARAGDAGANG DAUNGAN PARA SA KALAKALAN NG MGA KANLURANIN</a:t>
            </a:r>
            <a:endParaRPr lang="en-US" sz="36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419600"/>
            <a:ext cx="8305800" cy="2133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TIANJIN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4038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</a:rPr>
              <a:t>BUKOD SA PANG-EKONOMIYANG LAYUNIN, NINAIS NG SPAIN AT PRTUGAL NA MANAKOP UPANG MAPALAWIG ANG _____</a:t>
            </a:r>
            <a:endParaRPr lang="en-US" sz="3600" dirty="0">
              <a:latin typeface="Elephan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105400"/>
            <a:ext cx="8305800" cy="144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n-ea"/>
                <a:cs typeface="+mn-cs"/>
              </a:rPr>
              <a:t>KRISTIYANISMO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382</Words>
  <Application>Microsoft Office PowerPoint</Application>
  <PresentationFormat>On-screen Show (4:3)</PresentationFormat>
  <Paragraphs>56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REVIEWER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REVIEWER</dc:title>
  <dc:creator>Lenovo</dc:creator>
  <cp:lastModifiedBy>Lenovo</cp:lastModifiedBy>
  <cp:revision>5</cp:revision>
  <dcterms:created xsi:type="dcterms:W3CDTF">2015-01-07T00:03:36Z</dcterms:created>
  <dcterms:modified xsi:type="dcterms:W3CDTF">2015-01-07T03:12:28Z</dcterms:modified>
</cp:coreProperties>
</file>