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3B5791-A0A0-4E8C-B267-1043517D031D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1B27EF-F1BF-4F13-95AD-05342B94A2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KOLONYALISMO AT IMPERYALISMO SA SILANGAN AT TIMOG SILANGANG ASYA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HAGDAN NG AKING PAG-UNLAD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33400" y="2971800"/>
            <a:ext cx="1828800" cy="2743200"/>
          </a:xfrm>
          <a:prstGeom prst="rect">
            <a:avLst/>
          </a:prstGeom>
          <a:solidFill>
            <a:schemeClr val="tx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2200" y="2362200"/>
            <a:ext cx="1828800" cy="2743200"/>
          </a:xfrm>
          <a:prstGeom prst="rect">
            <a:avLst/>
          </a:prstGeom>
          <a:solidFill>
            <a:schemeClr val="tx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NAIS MALAMAN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_____________________________________________________________________________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1000" y="1752600"/>
            <a:ext cx="1828800" cy="2743200"/>
          </a:xfrm>
          <a:prstGeom prst="rect">
            <a:avLst/>
          </a:prstGeom>
          <a:solidFill>
            <a:schemeClr val="tx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MGA  NATUTUHAN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_____________________________________________________________________________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914400"/>
            <a:ext cx="1828800" cy="2743200"/>
          </a:xfrm>
          <a:prstGeom prst="rect">
            <a:avLst/>
          </a:prstGeom>
          <a:solidFill>
            <a:schemeClr val="tx2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48000"/>
            <a:ext cx="1600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1400" b="1" dirty="0" smtClean="0"/>
              <a:t>ANG AKING ALAM</a:t>
            </a:r>
          </a:p>
          <a:p>
            <a:r>
              <a:rPr lang="en-US" dirty="0" smtClean="0"/>
              <a:t>_____________________________________________________________________________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838200"/>
            <a:ext cx="198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Paano</a:t>
            </a:r>
            <a:r>
              <a:rPr lang="en-US" dirty="0" smtClean="0"/>
              <a:t> </a:t>
            </a:r>
            <a:r>
              <a:rPr lang="en-US" dirty="0" err="1" smtClean="0"/>
              <a:t>nabago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pamumuhay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Silangan</a:t>
            </a:r>
            <a:r>
              <a:rPr lang="en-US" dirty="0" smtClean="0"/>
              <a:t> at </a:t>
            </a:r>
            <a:r>
              <a:rPr lang="en-US" dirty="0" err="1" smtClean="0"/>
              <a:t>Timog</a:t>
            </a:r>
            <a:r>
              <a:rPr lang="en-US" dirty="0" smtClean="0"/>
              <a:t> </a:t>
            </a:r>
            <a:r>
              <a:rPr lang="en-US" dirty="0" err="1" smtClean="0"/>
              <a:t>Silangang</a:t>
            </a:r>
            <a:r>
              <a:rPr lang="en-US" dirty="0" smtClean="0"/>
              <a:t>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noong</a:t>
            </a:r>
            <a:r>
              <a:rPr lang="en-US" dirty="0" smtClean="0"/>
              <a:t> </a:t>
            </a:r>
            <a:r>
              <a:rPr lang="en-US" dirty="0" err="1" smtClean="0"/>
              <a:t>panahon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kolonyalismo</a:t>
            </a:r>
            <a:r>
              <a:rPr lang="en-US" dirty="0" smtClean="0"/>
              <a:t> at </a:t>
            </a:r>
            <a:r>
              <a:rPr lang="en-US" dirty="0" err="1" smtClean="0"/>
              <a:t>imperyalismo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76600" y="3733800"/>
            <a:ext cx="4572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381000"/>
            <a:ext cx="4038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H="1" flipV="1">
            <a:off x="152399" y="-1"/>
            <a:ext cx="3809999" cy="3809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4038600" cy="409342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WHITE MAN’S BURDEN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Rudyard Kipling</a:t>
            </a: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solidFill>
                <a:schemeClr val="bg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Take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up the White Man's burden--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Send forth the best ye breed--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Go bind your sons to exile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To serve your captives' need;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To wait in heavy harness,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On fluttered folk and wild--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Your new-caught, sullen peoples,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Half-devil and half-child.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81000"/>
            <a:ext cx="4038600" cy="28956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Take up the White Man's burden--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In patience to abide,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To veil the threat of terror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And check the show of pride;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By open speech and simple,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An hundred times made plain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To seek another's profit,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And work another's gain.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3733800"/>
            <a:ext cx="4724400" cy="28315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Take up the White Man's burden--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The savage wars of peace--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Fill full the mouth of Famine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And bid the sickness cease;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And when your goal is nearest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The end for others sought,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Watch sloth and heathen Folly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Bring all your hopes to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nought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SILANGANG ASYA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Sa </a:t>
            </a:r>
            <a:r>
              <a:rPr lang="en-US" sz="2400" dirty="0" err="1" smtClean="0"/>
              <a:t>loob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mahabang</a:t>
            </a:r>
            <a:r>
              <a:rPr lang="en-US" sz="2400" dirty="0" smtClean="0"/>
              <a:t> </a:t>
            </a:r>
            <a:r>
              <a:rPr lang="en-US" sz="2400" dirty="0" err="1" smtClean="0"/>
              <a:t>panahon</a:t>
            </a:r>
            <a:r>
              <a:rPr lang="en-US" sz="2400" dirty="0" smtClean="0"/>
              <a:t> ay </a:t>
            </a:r>
            <a:r>
              <a:rPr lang="en-US" sz="2400" dirty="0" err="1" smtClean="0"/>
              <a:t>mayroon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ugnayan</a:t>
            </a:r>
            <a:r>
              <a:rPr lang="en-US" sz="2400" dirty="0" smtClean="0"/>
              <a:t> </a:t>
            </a:r>
            <a:r>
              <a:rPr lang="en-US" sz="2400" dirty="0" err="1" smtClean="0"/>
              <a:t>ang</a:t>
            </a:r>
            <a:r>
              <a:rPr lang="en-US" sz="2400" dirty="0" smtClean="0"/>
              <a:t> </a:t>
            </a:r>
            <a:r>
              <a:rPr lang="en-US" sz="2400" dirty="0" err="1" smtClean="0"/>
              <a:t>Silangang</a:t>
            </a:r>
            <a:r>
              <a:rPr lang="en-US" sz="2400" dirty="0" smtClean="0"/>
              <a:t> </a:t>
            </a:r>
            <a:r>
              <a:rPr lang="en-US" sz="2400" dirty="0" err="1" smtClean="0"/>
              <a:t>Asya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bansang</a:t>
            </a:r>
            <a:r>
              <a:rPr lang="en-US" sz="2400" dirty="0" smtClean="0"/>
              <a:t> </a:t>
            </a:r>
            <a:r>
              <a:rPr lang="en-US" sz="2400" dirty="0" err="1" smtClean="0"/>
              <a:t>Kanluranin</a:t>
            </a:r>
            <a:r>
              <a:rPr lang="en-US" sz="2400" dirty="0" smtClean="0"/>
              <a:t> </a:t>
            </a:r>
            <a:r>
              <a:rPr lang="en-US" sz="2400" dirty="0" err="1" smtClean="0"/>
              <a:t>dahil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sinaunang</a:t>
            </a:r>
            <a:r>
              <a:rPr lang="en-US" sz="2400" dirty="0" smtClean="0"/>
              <a:t> </a:t>
            </a:r>
            <a:r>
              <a:rPr lang="en-US" sz="2400" dirty="0" err="1" smtClean="0"/>
              <a:t>rutang</a:t>
            </a:r>
            <a:r>
              <a:rPr lang="en-US" sz="2400" dirty="0" smtClean="0"/>
              <a:t> </a:t>
            </a:r>
            <a:r>
              <a:rPr lang="en-US" sz="2400" dirty="0" err="1" smtClean="0"/>
              <a:t>pangkalakalan</a:t>
            </a:r>
            <a:r>
              <a:rPr lang="en-US" sz="2400" dirty="0" smtClean="0"/>
              <a:t>. .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nito</a:t>
            </a:r>
            <a:r>
              <a:rPr lang="en-US" sz="2400" dirty="0" smtClean="0"/>
              <a:t>, </a:t>
            </a:r>
            <a:r>
              <a:rPr lang="en-US" sz="2400" dirty="0" err="1" smtClean="0"/>
              <a:t>nabatid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Kanluranin</a:t>
            </a:r>
            <a:r>
              <a:rPr lang="en-US" sz="2400" dirty="0" smtClean="0"/>
              <a:t> </a:t>
            </a:r>
            <a:r>
              <a:rPr lang="en-US" sz="2400" dirty="0" err="1" smtClean="0"/>
              <a:t>ang</a:t>
            </a:r>
            <a:r>
              <a:rPr lang="en-US" sz="2400" dirty="0" smtClean="0"/>
              <a:t> </a:t>
            </a:r>
            <a:r>
              <a:rPr lang="en-US" sz="2400" dirty="0" err="1" smtClean="0"/>
              <a:t>karangyaan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bansa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Silangang</a:t>
            </a:r>
            <a:r>
              <a:rPr lang="en-US" sz="2400" dirty="0" smtClean="0"/>
              <a:t> </a:t>
            </a:r>
            <a:r>
              <a:rPr lang="en-US" sz="2400" dirty="0" err="1" smtClean="0"/>
              <a:t>Asya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Isa </a:t>
            </a:r>
            <a:r>
              <a:rPr lang="en-US" sz="2400" dirty="0" err="1" smtClean="0"/>
              <a:t>ang</a:t>
            </a:r>
            <a:r>
              <a:rPr lang="en-US" sz="2400" dirty="0" smtClean="0"/>
              <a:t> </a:t>
            </a:r>
            <a:r>
              <a:rPr lang="en-US" sz="2400" dirty="0" err="1" smtClean="0"/>
              <a:t>bansang</a:t>
            </a:r>
            <a:r>
              <a:rPr lang="en-US" sz="2400" dirty="0" smtClean="0"/>
              <a:t> Portugal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Kanluraning</a:t>
            </a:r>
            <a:r>
              <a:rPr lang="en-US" sz="2400" dirty="0" smtClean="0"/>
              <a:t> </a:t>
            </a:r>
            <a:r>
              <a:rPr lang="en-US" sz="2400" dirty="0" err="1" smtClean="0"/>
              <a:t>bansa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naghangad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magkaroon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kolonya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Silangang</a:t>
            </a:r>
            <a:r>
              <a:rPr lang="en-US" sz="2400" dirty="0" smtClean="0"/>
              <a:t> </a:t>
            </a:r>
            <a:r>
              <a:rPr lang="en-US" sz="2400" dirty="0" err="1" smtClean="0"/>
              <a:t>Asya</a:t>
            </a:r>
            <a:r>
              <a:rPr lang="en-US" sz="2400" dirty="0"/>
              <a:t> </a:t>
            </a:r>
            <a:r>
              <a:rPr lang="en-US" sz="2400" dirty="0" err="1" smtClean="0"/>
              <a:t>partikular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China. </a:t>
            </a:r>
            <a:r>
              <a:rPr lang="en-US" sz="2400" dirty="0" err="1" smtClean="0"/>
              <a:t>Nakuha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Portugal </a:t>
            </a:r>
            <a:r>
              <a:rPr lang="en-US" sz="2400" dirty="0" err="1" smtClean="0"/>
              <a:t>ang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daungan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Macao </a:t>
            </a:r>
            <a:r>
              <a:rPr lang="en-US" sz="2400" dirty="0" err="1" smtClean="0"/>
              <a:t>sa</a:t>
            </a:r>
            <a:r>
              <a:rPr lang="en-US" sz="2400" dirty="0" smtClean="0"/>
              <a:t> China at Formosa.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TIMOG SILANGANG ASYA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086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PILIPINAS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SUMAKOP: </a:t>
            </a:r>
            <a:r>
              <a:rPr lang="en-US" sz="2400" dirty="0" err="1" smtClean="0"/>
              <a:t>España</a:t>
            </a:r>
            <a:endParaRPr lang="en-US" sz="2400" dirty="0" smtClean="0"/>
          </a:p>
          <a:p>
            <a:pPr lvl="1"/>
            <a:r>
              <a:rPr lang="en-US" sz="2400" dirty="0" smtClean="0"/>
              <a:t>DAHILAN: </a:t>
            </a:r>
            <a:r>
              <a:rPr lang="en-US" sz="2400" dirty="0" err="1" smtClean="0"/>
              <a:t>Mayaman</a:t>
            </a:r>
            <a:r>
              <a:rPr lang="en-US" sz="2400" dirty="0" smtClean="0"/>
              <a:t> </a:t>
            </a:r>
            <a:r>
              <a:rPr lang="en-US" sz="2400" dirty="0" err="1" smtClean="0"/>
              <a:t>ang</a:t>
            </a:r>
            <a:r>
              <a:rPr lang="en-US" sz="2400" dirty="0" smtClean="0"/>
              <a:t> </a:t>
            </a:r>
            <a:r>
              <a:rPr lang="en-US" sz="2400" dirty="0" err="1" smtClean="0"/>
              <a:t>Pilipinas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ginto</a:t>
            </a:r>
            <a:r>
              <a:rPr lang="en-US" sz="2400" dirty="0" smtClean="0"/>
              <a:t> , may </a:t>
            </a:r>
            <a:r>
              <a:rPr lang="en-US" sz="2400" dirty="0" err="1" smtClean="0"/>
              <a:t>mahusay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daungan</a:t>
            </a:r>
            <a:r>
              <a:rPr lang="en-US" sz="2400" dirty="0" smtClean="0"/>
              <a:t> </a:t>
            </a:r>
            <a:r>
              <a:rPr lang="en-US" sz="2400" dirty="0" err="1" smtClean="0"/>
              <a:t>tulad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Maynila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-Ferdinand Magellan</a:t>
            </a:r>
          </a:p>
          <a:p>
            <a:pPr lvl="1"/>
            <a:r>
              <a:rPr lang="en-US" sz="2400" dirty="0" smtClean="0"/>
              <a:t>-</a:t>
            </a:r>
            <a:r>
              <a:rPr lang="en-US" sz="2400" dirty="0" err="1" smtClean="0"/>
              <a:t>Marso</a:t>
            </a:r>
            <a:r>
              <a:rPr lang="en-US" sz="2400" dirty="0" smtClean="0"/>
              <a:t> 16, 1521</a:t>
            </a:r>
          </a:p>
          <a:p>
            <a:pPr lvl="1"/>
            <a:r>
              <a:rPr lang="en-US" sz="2400" dirty="0" smtClean="0"/>
              <a:t>-</a:t>
            </a:r>
            <a:r>
              <a:rPr lang="en-US" sz="2400" dirty="0" err="1" smtClean="0"/>
              <a:t>Lapu</a:t>
            </a:r>
            <a:r>
              <a:rPr lang="en-US" sz="2400" dirty="0" smtClean="0"/>
              <a:t> </a:t>
            </a:r>
            <a:r>
              <a:rPr lang="en-US" sz="2400" dirty="0" err="1" smtClean="0"/>
              <a:t>Lapu</a:t>
            </a:r>
            <a:endParaRPr lang="en-US" sz="2400" dirty="0" smtClean="0"/>
          </a:p>
          <a:p>
            <a:pPr lvl="1"/>
            <a:r>
              <a:rPr lang="en-US" sz="2400" dirty="0" smtClean="0"/>
              <a:t>-Miguel Lopez de </a:t>
            </a:r>
            <a:r>
              <a:rPr lang="en-US" sz="2400" dirty="0" err="1" smtClean="0"/>
              <a:t>Legazpi</a:t>
            </a:r>
            <a:endParaRPr lang="en-US" sz="2400" dirty="0" smtClean="0"/>
          </a:p>
          <a:p>
            <a:pPr lvl="1"/>
            <a:r>
              <a:rPr lang="en-US" sz="2400" dirty="0" smtClean="0"/>
              <a:t>-</a:t>
            </a:r>
            <a:r>
              <a:rPr lang="en-US" sz="2400" dirty="0" err="1" smtClean="0"/>
              <a:t>Sanduguan</a:t>
            </a:r>
            <a:endParaRPr lang="en-US" sz="2400" dirty="0" smtClean="0"/>
          </a:p>
          <a:p>
            <a:pPr lvl="1"/>
            <a:r>
              <a:rPr lang="en-US" sz="2400" dirty="0" smtClean="0"/>
              <a:t>-</a:t>
            </a:r>
            <a:r>
              <a:rPr lang="en-US" sz="2400" dirty="0" err="1" smtClean="0"/>
              <a:t>Kristiyanismo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6553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INDONESIA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SUMAKOP: Portugal, Netherlands at England</a:t>
            </a:r>
          </a:p>
          <a:p>
            <a:pPr lvl="1"/>
            <a:r>
              <a:rPr lang="en-US" sz="2400" dirty="0" smtClean="0"/>
              <a:t>DAHILAN: </a:t>
            </a:r>
            <a:r>
              <a:rPr lang="en-US" sz="2400" dirty="0" err="1" smtClean="0"/>
              <a:t>mayaman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pampalasa</a:t>
            </a:r>
            <a:r>
              <a:rPr lang="en-US" sz="2400" dirty="0" smtClean="0"/>
              <a:t>,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sentro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kalakalan</a:t>
            </a:r>
            <a:r>
              <a:rPr lang="en-US" sz="2400" dirty="0" smtClean="0"/>
              <a:t> at </a:t>
            </a:r>
            <a:r>
              <a:rPr lang="en-US" sz="2400" dirty="0" err="1" smtClean="0"/>
              <a:t>maayos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daungan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-Moluccas</a:t>
            </a:r>
          </a:p>
          <a:p>
            <a:pPr lvl="1"/>
            <a:r>
              <a:rPr lang="en-US" sz="2400" dirty="0" smtClean="0"/>
              <a:t>-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pampalasa</a:t>
            </a:r>
            <a:endParaRPr lang="en-US" sz="2400" dirty="0" smtClean="0"/>
          </a:p>
          <a:p>
            <a:pPr lvl="1"/>
            <a:r>
              <a:rPr lang="en-US" sz="2400" dirty="0" smtClean="0"/>
              <a:t>-Divide and Rule Policy</a:t>
            </a:r>
          </a:p>
          <a:p>
            <a:pPr lvl="1"/>
            <a:r>
              <a:rPr lang="en-US" sz="2400" dirty="0" smtClean="0"/>
              <a:t>-Dutch East India Company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620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MALAYSIA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SUMAKOP: Portugal, Netherlands at England</a:t>
            </a:r>
          </a:p>
          <a:p>
            <a:pPr lvl="1"/>
            <a:r>
              <a:rPr lang="en-US" sz="2400" dirty="0" smtClean="0"/>
              <a:t>DAHILAN: </a:t>
            </a:r>
            <a:r>
              <a:rPr lang="en-US" sz="2400" dirty="0" err="1" smtClean="0"/>
              <a:t>Mayaman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pampalasa</a:t>
            </a:r>
            <a:r>
              <a:rPr lang="en-US" sz="2400" dirty="0" smtClean="0"/>
              <a:t>, </a:t>
            </a:r>
            <a:r>
              <a:rPr lang="en-US" sz="2400" dirty="0" err="1" smtClean="0"/>
              <a:t>mga</a:t>
            </a:r>
            <a:r>
              <a:rPr lang="en-US" sz="2400" dirty="0" smtClean="0"/>
              <a:t> </a:t>
            </a:r>
            <a:r>
              <a:rPr lang="en-US" sz="2400" dirty="0" err="1" smtClean="0"/>
              <a:t>semtro</a:t>
            </a:r>
            <a:r>
              <a:rPr lang="en-US" sz="2400" dirty="0" smtClean="0"/>
              <a:t> </a:t>
            </a:r>
            <a:r>
              <a:rPr lang="en-US" sz="2400" dirty="0" err="1" smtClean="0"/>
              <a:t>ng</a:t>
            </a:r>
            <a:r>
              <a:rPr lang="en-US" sz="2400" dirty="0" smtClean="0"/>
              <a:t> </a:t>
            </a:r>
            <a:r>
              <a:rPr lang="en-US" sz="2400" dirty="0" err="1" smtClean="0"/>
              <a:t>kalakalan</a:t>
            </a:r>
            <a:r>
              <a:rPr lang="en-US" sz="2400" dirty="0" smtClean="0"/>
              <a:t> at </a:t>
            </a:r>
            <a:r>
              <a:rPr lang="en-US" sz="2400" dirty="0" err="1" smtClean="0"/>
              <a:t>maayos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daungan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-Straits Settlements</a:t>
            </a:r>
          </a:p>
          <a:p>
            <a:pPr lvl="1"/>
            <a:r>
              <a:rPr lang="en-US" sz="2400" dirty="0" smtClean="0"/>
              <a:t>-Strait of Malacca</a:t>
            </a:r>
          </a:p>
          <a:p>
            <a:pPr lvl="1"/>
            <a:r>
              <a:rPr lang="en-US" sz="2400" dirty="0" smtClean="0"/>
              <a:t>-Alfonso de Albuquerque</a:t>
            </a:r>
          </a:p>
          <a:p>
            <a:pPr lvl="1"/>
            <a:r>
              <a:rPr lang="en-US" sz="2400" dirty="0" smtClean="0"/>
              <a:t>-William Raffles</a:t>
            </a:r>
          </a:p>
          <a:p>
            <a:pPr lvl="1"/>
            <a:r>
              <a:rPr lang="en-US" sz="2400" dirty="0" smtClean="0"/>
              <a:t>-Napoleonic Wars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194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KOLONYALISMO AT IMPERYALISMO SA SILANGAN AT TIMOG SILANGANG ASYA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KOLONYALISMO AT IMPERYALISMO SA SILANGAN AT TIMOG SILANGANG ASYA</dc:title>
  <dc:creator>u</dc:creator>
  <cp:lastModifiedBy>u</cp:lastModifiedBy>
  <cp:revision>9</cp:revision>
  <dcterms:created xsi:type="dcterms:W3CDTF">2014-01-21T13:16:23Z</dcterms:created>
  <dcterms:modified xsi:type="dcterms:W3CDTF">2014-01-21T14:36:07Z</dcterms:modified>
</cp:coreProperties>
</file>