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770C65-BEFE-4191-8D47-C06185676D0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92BCCD-A680-462A-94ED-3D4CBC4F5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010400" cy="2884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Elephant" pitchFamily="18" charset="0"/>
              </a:rPr>
              <a:t>Aralin</a:t>
            </a:r>
            <a:r>
              <a:rPr lang="en-US" sz="4000" dirty="0" smtClean="0">
                <a:latin typeface="Elephant" pitchFamily="18" charset="0"/>
              </a:rPr>
              <a:t> 2:</a:t>
            </a:r>
            <a:br>
              <a:rPr lang="en-US" sz="4000" dirty="0" smtClean="0">
                <a:latin typeface="Elephant" pitchFamily="18" charset="0"/>
              </a:rPr>
            </a:br>
            <a:r>
              <a:rPr lang="en-US" sz="4000" dirty="0" smtClean="0">
                <a:latin typeface="Elephant" pitchFamily="18" charset="0"/>
              </a:rPr>
              <a:t> </a:t>
            </a:r>
            <a:r>
              <a:rPr lang="en-US" sz="4000" dirty="0" err="1" smtClean="0">
                <a:latin typeface="Elephant" pitchFamily="18" charset="0"/>
              </a:rPr>
              <a:t>nasyonalismo</a:t>
            </a:r>
            <a:r>
              <a:rPr lang="en-US" sz="4000" dirty="0" smtClean="0">
                <a:latin typeface="Elephant" pitchFamily="18" charset="0"/>
              </a:rPr>
              <a:t> </a:t>
            </a:r>
            <a:r>
              <a:rPr lang="en-US" sz="4000" dirty="0" err="1" smtClean="0">
                <a:latin typeface="Elephant" pitchFamily="18" charset="0"/>
              </a:rPr>
              <a:t>sa</a:t>
            </a:r>
            <a:r>
              <a:rPr lang="en-US" sz="4000" dirty="0" smtClean="0">
                <a:latin typeface="Elephant" pitchFamily="18" charset="0"/>
              </a:rPr>
              <a:t> </a:t>
            </a:r>
            <a:r>
              <a:rPr lang="en-US" sz="4000" dirty="0" err="1" smtClean="0">
                <a:latin typeface="Elephant" pitchFamily="18" charset="0"/>
              </a:rPr>
              <a:t>silangan</a:t>
            </a:r>
            <a:r>
              <a:rPr lang="en-US" sz="4000" dirty="0" smtClean="0">
                <a:latin typeface="Elephant" pitchFamily="18" charset="0"/>
              </a:rPr>
              <a:t> at </a:t>
            </a:r>
            <a:r>
              <a:rPr lang="en-US" sz="4000" dirty="0" err="1" smtClean="0">
                <a:latin typeface="Elephant" pitchFamily="18" charset="0"/>
              </a:rPr>
              <a:t>timog-silangang</a:t>
            </a:r>
            <a:r>
              <a:rPr lang="en-US" sz="4000" dirty="0" smtClean="0">
                <a:latin typeface="Elephant" pitchFamily="18" charset="0"/>
              </a:rPr>
              <a:t> </a:t>
            </a:r>
            <a:r>
              <a:rPr lang="en-US" sz="4000" dirty="0" err="1" smtClean="0">
                <a:latin typeface="Elephant" pitchFamily="18" charset="0"/>
              </a:rPr>
              <a:t>asya</a:t>
            </a:r>
            <a:endParaRPr lang="en-US" sz="4000" dirty="0">
              <a:latin typeface="Elephan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Elephant" pitchFamily="18" charset="0"/>
              </a:rPr>
              <a:t>Ideolohiyang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komunismo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Mao Zedong – </a:t>
            </a:r>
            <a:r>
              <a:rPr lang="en-US" sz="3200" dirty="0" err="1" smtClean="0">
                <a:latin typeface="Elephant" pitchFamily="18" charset="0"/>
              </a:rPr>
              <a:t>Pinuno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Komunismo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China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Prinsipyo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Komunismo</a:t>
            </a:r>
            <a:r>
              <a:rPr lang="en-US" sz="3200" dirty="0" smtClean="0">
                <a:latin typeface="Elephant" pitchFamily="18" charset="0"/>
              </a:rPr>
              <a:t>: </a:t>
            </a:r>
            <a:r>
              <a:rPr lang="en-US" sz="3200" dirty="0" err="1" smtClean="0">
                <a:latin typeface="Elephant" pitchFamily="18" charset="0"/>
              </a:rPr>
              <a:t>Tunggalian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uring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manggagawa</a:t>
            </a:r>
            <a:r>
              <a:rPr lang="en-US" sz="3200" dirty="0" smtClean="0">
                <a:latin typeface="Elephant" pitchFamily="18" charset="0"/>
              </a:rPr>
              <a:t> (proletariat) </a:t>
            </a:r>
            <a:r>
              <a:rPr lang="en-US" sz="3200" dirty="0" err="1" smtClean="0">
                <a:latin typeface="Elephant" pitchFamily="18" charset="0"/>
              </a:rPr>
              <a:t>laban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uri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kapitalista</a:t>
            </a:r>
            <a:r>
              <a:rPr lang="en-US" sz="3200" dirty="0" smtClean="0">
                <a:latin typeface="Elephant" pitchFamily="18" charset="0"/>
              </a:rPr>
              <a:t> (bourgeois)kung </a:t>
            </a:r>
            <a:r>
              <a:rPr lang="en-US" sz="3200" dirty="0" err="1" smtClean="0">
                <a:latin typeface="Elephant" pitchFamily="18" charset="0"/>
              </a:rPr>
              <a:t>saan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naniniwala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mga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komunista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mananaig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mga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manggagawa</a:t>
            </a:r>
            <a:r>
              <a:rPr lang="en-US" sz="3200" dirty="0" smtClean="0">
                <a:latin typeface="Elephant" pitchFamily="18" charset="0"/>
              </a:rPr>
              <a:t> at </a:t>
            </a:r>
            <a:r>
              <a:rPr lang="en-US" sz="3200" dirty="0" err="1" smtClean="0">
                <a:latin typeface="Elephant" pitchFamily="18" charset="0"/>
              </a:rPr>
              <a:t>maitatag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isang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lipunang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sosyalista</a:t>
            </a:r>
            <a:r>
              <a:rPr lang="en-US" sz="3200" dirty="0" smtClean="0">
                <a:latin typeface="Elephant" pitchFamily="18" charset="0"/>
              </a:rPr>
              <a:t> ( </a:t>
            </a:r>
            <a:r>
              <a:rPr lang="en-US" sz="3200" dirty="0" err="1" smtClean="0">
                <a:latin typeface="Elephant" pitchFamily="18" charset="0"/>
              </a:rPr>
              <a:t>estado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hahawak</a:t>
            </a:r>
            <a:r>
              <a:rPr lang="en-US" sz="3200" dirty="0" smtClean="0">
                <a:latin typeface="Elephant" pitchFamily="18" charset="0"/>
              </a:rPr>
              <a:t> 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lahat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pag-aari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bansa</a:t>
            </a:r>
            <a:r>
              <a:rPr lang="en-US" sz="3200" dirty="0" smtClean="0">
                <a:latin typeface="Elephant" pitchFamily="18" charset="0"/>
              </a:rPr>
              <a:t>). </a:t>
            </a:r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Elephant" pitchFamily="18" charset="0"/>
              </a:rPr>
              <a:t>Ideolohiyang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komunismo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Mao Zedong – </a:t>
            </a:r>
            <a:r>
              <a:rPr lang="en-US" sz="3200" dirty="0" err="1" smtClean="0">
                <a:latin typeface="Elephant" pitchFamily="18" charset="0"/>
              </a:rPr>
              <a:t>Itinatag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Partidong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Kunchantang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- </a:t>
            </a:r>
            <a:r>
              <a:rPr lang="en-US" sz="3200" dirty="0" err="1" smtClean="0">
                <a:latin typeface="Elephant" pitchFamily="18" charset="0"/>
              </a:rPr>
              <a:t>pinamunuan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niya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Red Army (</a:t>
            </a:r>
            <a:r>
              <a:rPr lang="en-US" sz="3200" dirty="0" err="1" smtClean="0">
                <a:latin typeface="Elephant" pitchFamily="18" charset="0"/>
              </a:rPr>
              <a:t>komunistang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sundalong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Tsino</a:t>
            </a:r>
            <a:r>
              <a:rPr lang="en-US" sz="3200" dirty="0" smtClean="0">
                <a:latin typeface="Elephant" pitchFamily="18" charset="0"/>
              </a:rPr>
              <a:t>) 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Long March – </a:t>
            </a:r>
            <a:r>
              <a:rPr lang="en-US" sz="3200" dirty="0" err="1" smtClean="0">
                <a:latin typeface="Elephant" pitchFamily="18" charset="0"/>
              </a:rPr>
              <a:t>tawag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pagtakas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nila</a:t>
            </a:r>
            <a:r>
              <a:rPr lang="en-US" sz="3200" dirty="0" smtClean="0">
                <a:latin typeface="Elephant" pitchFamily="18" charset="0"/>
              </a:rPr>
              <a:t> Mao Zedong </a:t>
            </a:r>
            <a:r>
              <a:rPr lang="en-US" sz="3200" dirty="0" err="1" smtClean="0">
                <a:latin typeface="Elephant" pitchFamily="18" charset="0"/>
              </a:rPr>
              <a:t>patungong</a:t>
            </a:r>
            <a:r>
              <a:rPr lang="en-US" sz="3200" dirty="0" smtClean="0">
                <a:latin typeface="Elephant" pitchFamily="18" charset="0"/>
              </a:rPr>
              <a:t> Jiangxi </a:t>
            </a:r>
            <a:r>
              <a:rPr lang="en-US" sz="3200" dirty="0" err="1" smtClean="0">
                <a:latin typeface="Elephant" pitchFamily="18" charset="0"/>
              </a:rPr>
              <a:t>na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umabot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1 </a:t>
            </a:r>
            <a:r>
              <a:rPr lang="en-US" sz="3200" dirty="0" err="1" smtClean="0">
                <a:latin typeface="Elephant" pitchFamily="18" charset="0"/>
              </a:rPr>
              <a:t>taon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na</a:t>
            </a:r>
            <a:r>
              <a:rPr lang="en-US" sz="3200" dirty="0" smtClean="0">
                <a:latin typeface="Elephant" pitchFamily="18" charset="0"/>
              </a:rPr>
              <a:t> may </a:t>
            </a:r>
            <a:r>
              <a:rPr lang="en-US" sz="3200" dirty="0" err="1" smtClean="0">
                <a:latin typeface="Elephant" pitchFamily="18" charset="0"/>
              </a:rPr>
              <a:t>layong</a:t>
            </a:r>
            <a:r>
              <a:rPr lang="en-US" sz="3200" dirty="0" smtClean="0">
                <a:latin typeface="Elephant" pitchFamily="18" charset="0"/>
              </a:rPr>
              <a:t> </a:t>
            </a:r>
          </a:p>
          <a:p>
            <a:pPr algn="ctr">
              <a:buNone/>
            </a:pPr>
            <a:r>
              <a:rPr lang="en-US" sz="3200" dirty="0" smtClean="0">
                <a:latin typeface="Elephant" pitchFamily="18" charset="0"/>
              </a:rPr>
              <a:t>6, 000 </a:t>
            </a:r>
            <a:r>
              <a:rPr lang="en-US" sz="3200" dirty="0" err="1" smtClean="0">
                <a:latin typeface="Elephant" pitchFamily="18" charset="0"/>
              </a:rPr>
              <a:t>milya</a:t>
            </a:r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endParaRPr lang="en-US" sz="3200" dirty="0">
              <a:latin typeface="Elephan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8991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0"/>
                <a:gridCol w="4495800"/>
              </a:tblGrid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DEMOKRASYA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KOMUNISMO</a:t>
                      </a:r>
                      <a:endParaRPr lang="en-US" sz="40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SUN YAT-SEN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MAO ZEDONG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KUOMINTANG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KUNCHANTANG</a:t>
                      </a:r>
                      <a:endParaRPr lang="en-US" sz="40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DOUBLE TEN REVOLUTION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LONG MARCH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Elephant" pitchFamily="18" charset="0"/>
              </a:rPr>
              <a:t>Iba</a:t>
            </a:r>
            <a:r>
              <a:rPr lang="en-US" sz="3200" dirty="0" smtClean="0">
                <a:latin typeface="Elephant" pitchFamily="18" charset="0"/>
              </a:rPr>
              <a:t> pang </a:t>
            </a:r>
            <a:r>
              <a:rPr lang="en-US" sz="3200" dirty="0" err="1" smtClean="0">
                <a:latin typeface="Elephant" pitchFamily="18" charset="0"/>
              </a:rPr>
              <a:t>kaganapan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48335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1. </a:t>
            </a:r>
            <a:r>
              <a:rPr lang="en-US" sz="3200" dirty="0" err="1" smtClean="0">
                <a:latin typeface="Elephant" pitchFamily="18" charset="0"/>
              </a:rPr>
              <a:t>Ikalawang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Digmaang</a:t>
            </a:r>
            <a:r>
              <a:rPr lang="en-US" sz="3200" dirty="0" smtClean="0">
                <a:latin typeface="Elephant" pitchFamily="18" charset="0"/>
              </a:rPr>
              <a:t> China-Japan (1931)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2. </a:t>
            </a:r>
            <a:r>
              <a:rPr lang="en-US" sz="3200" dirty="0" err="1" smtClean="0">
                <a:latin typeface="Elephant" pitchFamily="18" charset="0"/>
              </a:rPr>
              <a:t>Nabuo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United Front (1936)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3. </a:t>
            </a:r>
            <a:r>
              <a:rPr lang="en-US" sz="3200" dirty="0" err="1" smtClean="0">
                <a:latin typeface="Elephant" pitchFamily="18" charset="0"/>
              </a:rPr>
              <a:t>Nagwakas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Ikalawang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Digmaang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Pandaigdig</a:t>
            </a:r>
            <a:r>
              <a:rPr lang="en-US" sz="3200" dirty="0" smtClean="0">
                <a:latin typeface="Elephant" pitchFamily="18" charset="0"/>
              </a:rPr>
              <a:t> (1942)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4. </a:t>
            </a:r>
            <a:r>
              <a:rPr lang="en-US" sz="3200" dirty="0" err="1" smtClean="0">
                <a:latin typeface="Elephant" pitchFamily="18" charset="0"/>
              </a:rPr>
              <a:t>Itinatag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People’s Republic of China (1949)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5. </a:t>
            </a:r>
            <a:r>
              <a:rPr lang="en-US" sz="3200" dirty="0" err="1" smtClean="0">
                <a:latin typeface="Elephant" pitchFamily="18" charset="0"/>
              </a:rPr>
              <a:t>Itinayo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Republic of China</a:t>
            </a:r>
            <a:r>
              <a:rPr lang="en-US" sz="3200" dirty="0">
                <a:latin typeface="Elephant" pitchFamily="18" charset="0"/>
              </a:rPr>
              <a:t> </a:t>
            </a:r>
            <a:r>
              <a:rPr lang="en-US" sz="3200" dirty="0" smtClean="0">
                <a:latin typeface="Elephant" pitchFamily="18" charset="0"/>
              </a:rPr>
              <a:t>(1949)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6. </a:t>
            </a:r>
            <a:r>
              <a:rPr lang="en-US" sz="3200" dirty="0" err="1" smtClean="0">
                <a:latin typeface="Elephant" pitchFamily="18" charset="0"/>
              </a:rPr>
              <a:t>Napalayas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Kanluranin</a:t>
            </a:r>
            <a:r>
              <a:rPr lang="en-US" sz="3200" dirty="0" smtClean="0">
                <a:latin typeface="Elephant" pitchFamily="18" charset="0"/>
              </a:rPr>
              <a:t> at </a:t>
            </a:r>
            <a:r>
              <a:rPr lang="en-US" sz="3200" dirty="0" err="1" smtClean="0">
                <a:latin typeface="Elephant" pitchFamily="18" charset="0"/>
              </a:rPr>
              <a:t>nakamit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China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kalayaan</a:t>
            </a:r>
            <a:r>
              <a:rPr lang="en-US" sz="3200" dirty="0" smtClean="0">
                <a:latin typeface="Elephant" pitchFamily="18" charset="0"/>
              </a:rPr>
              <a:t> (1949)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Post test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48335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6000" dirty="0" smtClean="0">
              <a:latin typeface="Elephant" pitchFamily="18" charset="0"/>
            </a:endParaRPr>
          </a:p>
          <a:p>
            <a:pPr algn="ctr">
              <a:buNone/>
            </a:pPr>
            <a:r>
              <a:rPr lang="en-US" sz="6000" dirty="0" smtClean="0">
                <a:latin typeface="Elephant" pitchFamily="18" charset="0"/>
              </a:rPr>
              <a:t>SI MAO ZEDONG ANG “AMA NG REPUBLIKANG TSINO”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Post test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483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dirty="0" smtClean="0">
                <a:latin typeface="Elephant" pitchFamily="18" charset="0"/>
              </a:rPr>
              <a:t>ISA SA MADUGONG REBELYON ANG KASAYSAYAN NG CHINA ANG REBELYONG TAIPING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Post test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48335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5400" dirty="0" smtClean="0">
              <a:latin typeface="Elephant" pitchFamily="18" charset="0"/>
            </a:endParaRPr>
          </a:p>
          <a:p>
            <a:pPr algn="ctr">
              <a:buNone/>
            </a:pPr>
            <a:r>
              <a:rPr lang="en-US" sz="5400" dirty="0" smtClean="0">
                <a:latin typeface="Elephant" pitchFamily="18" charset="0"/>
              </a:rPr>
              <a:t>NIYAKAP NG REBELYONG BOXER ANG RELIHIYONG KRISTIYANISMO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Post test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48335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5400" dirty="0" smtClean="0">
              <a:latin typeface="Elephant" pitchFamily="18" charset="0"/>
            </a:endParaRPr>
          </a:p>
          <a:p>
            <a:pPr algn="ctr">
              <a:buNone/>
            </a:pPr>
            <a:r>
              <a:rPr lang="en-US" sz="5400" dirty="0" smtClean="0">
                <a:latin typeface="Elephant" pitchFamily="18" charset="0"/>
              </a:rPr>
              <a:t>SI HENRY PUYI ANG HUMALILI KAY SUN -YAT SEN BILANG PINUNO NG KUOMINTANG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Post test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483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smtClean="0">
                <a:latin typeface="Elephant" pitchFamily="18" charset="0"/>
              </a:rPr>
              <a:t>WARLORDS ANG TAWAG SA MGA NAGMAMAY-ARI NG LUPA NA MAY SARILING SANDATAHANG LAKAS </a:t>
            </a:r>
            <a:endParaRPr lang="en-US" sz="5400" dirty="0" smtClean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PAG-UNLAD NG NASYONALISMO SA JAPAN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4949952"/>
          </a:xfrm>
        </p:spPr>
        <p:txBody>
          <a:bodyPr>
            <a:noAutofit/>
          </a:bodyPr>
          <a:lstStyle/>
          <a:p>
            <a:pPr algn="ctr">
              <a:buFont typeface="Arial" charset="0"/>
              <a:buChar char="•"/>
            </a:pPr>
            <a:r>
              <a:rPr lang="en-US" sz="3600" dirty="0" smtClean="0">
                <a:latin typeface="Elephant" pitchFamily="18" charset="0"/>
              </a:rPr>
              <a:t>ISOLATIONISM</a:t>
            </a:r>
          </a:p>
          <a:p>
            <a:pPr algn="ctr">
              <a:buFont typeface="Arial" charset="0"/>
              <a:buChar char="•"/>
            </a:pPr>
            <a:r>
              <a:rPr lang="en-US" sz="3600" dirty="0" smtClean="0">
                <a:latin typeface="Elephant" pitchFamily="18" charset="0"/>
              </a:rPr>
              <a:t>SAPILITANG PAGPASOK  NG MGA KANLURANIN (DIGMAAN)</a:t>
            </a:r>
          </a:p>
          <a:p>
            <a:pPr algn="ctr">
              <a:buFont typeface="Arial" charset="0"/>
              <a:buChar char="•"/>
            </a:pPr>
            <a:endParaRPr lang="en-US" sz="3600" dirty="0" smtClean="0">
              <a:latin typeface="Elephant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en-US" sz="3600" dirty="0" smtClean="0">
                <a:latin typeface="Elephant" pitchFamily="18" charset="0"/>
              </a:rPr>
              <a:t> OPEN DOOR POLICY</a:t>
            </a:r>
          </a:p>
          <a:p>
            <a:pPr algn="ctr">
              <a:buFont typeface="Arial" charset="0"/>
              <a:buChar char="•"/>
            </a:pPr>
            <a:r>
              <a:rPr lang="en-US" sz="3600" dirty="0" smtClean="0">
                <a:latin typeface="Elephant" pitchFamily="18" charset="0"/>
              </a:rPr>
              <a:t>NASYONALISMO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err="1" smtClean="0">
                <a:latin typeface="Elephant" pitchFamily="18" charset="0"/>
              </a:rPr>
              <a:t>Bayan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ko</a:t>
            </a:r>
            <a:endParaRPr lang="en-US" sz="7200" dirty="0">
              <a:latin typeface="Elephant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524000"/>
            <a:ext cx="7924800" cy="480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Bakit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mahalaga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kalayaan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?</a:t>
            </a:r>
          </a:p>
          <a:p>
            <a:pPr marL="514350" indent="-514350" algn="ctr">
              <a:buAutoNum type="arabicPeriod"/>
            </a:pPr>
            <a:r>
              <a:rPr lang="en-US" sz="3200" dirty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Ano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gagawin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mo kung may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mga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dayuhang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nais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sakupin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ating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bansa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?</a:t>
            </a:r>
          </a:p>
          <a:p>
            <a:pPr marL="514350" indent="-514350" algn="ctr">
              <a:buAutoNum type="arabicPeriod"/>
            </a:pP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Sa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kasalukuyan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paano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mo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maipapakita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pagmamahal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sa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iyong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bansang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sinilangan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?</a:t>
            </a:r>
          </a:p>
          <a:p>
            <a:pPr marL="514350" indent="-514350" algn="ctr">
              <a:buAutoNum type="arabicPeriod"/>
            </a:pPr>
            <a:r>
              <a:rPr lang="en-US" sz="3200" dirty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Paano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ipinakita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mga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kapwa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natin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Asyano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damdaming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nasyonalismo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? </a:t>
            </a:r>
            <a:endParaRPr lang="en-US" sz="3200" dirty="0">
              <a:solidFill>
                <a:srgbClr val="FF0000"/>
              </a:solidFill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PAG-UNLAD NG NASYONALISMO SA JAPAN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10600" cy="5102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 EMPERADOR MUTSUHITO </a:t>
            </a:r>
          </a:p>
          <a:p>
            <a:pPr algn="ctr">
              <a:buFont typeface="Arial" charset="0"/>
              <a:buChar char="•"/>
            </a:pPr>
            <a:r>
              <a:rPr lang="en-US" sz="3600" dirty="0" smtClean="0">
                <a:latin typeface="Elephant" pitchFamily="18" charset="0"/>
              </a:rPr>
              <a:t>NAMUNO SA MEIJI RESTORATION</a:t>
            </a:r>
          </a:p>
          <a:p>
            <a:pPr algn="ctr">
              <a:buFont typeface="Arial" charset="0"/>
              <a:buChar char="•"/>
            </a:pPr>
            <a:r>
              <a:rPr lang="en-US" sz="3600" dirty="0" smtClean="0">
                <a:latin typeface="Elephant" pitchFamily="18" charset="0"/>
              </a:rPr>
              <a:t> NILIPAT ANG KABISERA NG JAPAN SA EDO (TOKYO)</a:t>
            </a:r>
          </a:p>
          <a:p>
            <a:pPr algn="ctr">
              <a:buFont typeface="Arial" charset="0"/>
              <a:buChar char="•"/>
            </a:pPr>
            <a:r>
              <a:rPr lang="en-US" sz="3600" dirty="0" smtClean="0">
                <a:latin typeface="Elephant" pitchFamily="18" charset="0"/>
              </a:rPr>
              <a:t> PAGYAKAP SA IMPLUWENSIYA NG MGA KANLURANIN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EDUKASYON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10600" cy="5102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SAPILITANG EDUKASYON SA ELEMENTARYA</a:t>
            </a:r>
          </a:p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 PAG – IMBITA NG MGA MAHUHUSAY  NA GURO MULA SA IBANG BANSA</a:t>
            </a:r>
          </a:p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PAGPAPADALA NG ISKOLAR NA HAPONES SA IBANG BANSA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EKONOMIYA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10600" cy="5102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PAGTUNGO SA U.S. AT EUROPE UPANG MATUTUHAN ANG PARAAN NGPAGNENEGOSYO AT PAGPAPAUNLAD NG INDUSTRIYA</a:t>
            </a:r>
          </a:p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 NAGPAGAWA NG KALSADA, TULAY, LINYA NG KURYENTE (SISTEMA NG KOMUNIKASYON AT TRANSPORTASYON)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SANDATAHANG LAKAS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10600" cy="5102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PAGPAPAGAWA NG MAKABAGONG BARKO AT KAGAMITANG PANDIGMA</a:t>
            </a:r>
          </a:p>
          <a:p>
            <a:pPr algn="ctr">
              <a:buNone/>
            </a:pPr>
            <a:endParaRPr lang="en-US" sz="3600" dirty="0" smtClean="0">
              <a:latin typeface="Elephant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Elephant" pitchFamily="18" charset="0"/>
              </a:rPr>
              <a:t> PAGSASANAY NG MGA SUNDALONG HAPONES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MODERNISASYON NG JAPAN</a:t>
            </a:r>
            <a:endParaRPr lang="en-US" sz="3200" dirty="0">
              <a:latin typeface="Elephan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371600"/>
          <a:ext cx="8610600" cy="5383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5300"/>
                <a:gridCol w="4305300"/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BANSA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NATUTUHAN</a:t>
                      </a:r>
                      <a:endParaRPr lang="en-US" sz="2400" dirty="0"/>
                    </a:p>
                  </a:txBody>
                  <a:tcPr/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GERMANY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SENTRALISADONG PAMAHALAAN, KONSTITUSYON (MODELO)</a:t>
                      </a:r>
                      <a:endParaRPr lang="en-US" sz="2400" dirty="0"/>
                    </a:p>
                  </a:txBody>
                  <a:tcPr/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ENGLAND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KAHUSAYAN</a:t>
                      </a:r>
                      <a:r>
                        <a:rPr lang="en-US" sz="2400" baseline="0" dirty="0" smtClean="0"/>
                        <a:t> AT PAGSASANAY NG MGA SUNDALONG BRITISH</a:t>
                      </a:r>
                      <a:endParaRPr lang="en-US" sz="2400" dirty="0"/>
                    </a:p>
                  </a:txBody>
                  <a:tcPr/>
                </a:tc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UNITED STATES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SISTEMA NG EDUKASYON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NASAKOP  NG JAPAN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KOREA</a:t>
            </a:r>
          </a:p>
          <a:p>
            <a:r>
              <a:rPr lang="en-US" sz="6600" dirty="0" smtClean="0"/>
              <a:t>BAHAGI NG RUSSIA</a:t>
            </a:r>
          </a:p>
          <a:p>
            <a:r>
              <a:rPr lang="en-US" sz="6600" dirty="0" smtClean="0"/>
              <a:t>CHINA </a:t>
            </a:r>
          </a:p>
          <a:p>
            <a:r>
              <a:rPr lang="en-US" sz="6600" dirty="0" smtClean="0"/>
              <a:t>PILIPINAS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GABAY NA TANONG 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>
            <a:noAutofit/>
          </a:bodyPr>
          <a:lstStyle/>
          <a:p>
            <a:r>
              <a:rPr lang="en-US" sz="3200" dirty="0" smtClean="0"/>
              <a:t>1. ANO ANG MAHALAGANG PAPEL NA GINAMPANAN NI EMPERADOR MUTSUHITO SA JAPAN?</a:t>
            </a:r>
          </a:p>
          <a:p>
            <a:r>
              <a:rPr lang="en-US" sz="3200" dirty="0" smtClean="0"/>
              <a:t>2. </a:t>
            </a:r>
            <a:r>
              <a:rPr lang="en-US" sz="3200" smtClean="0"/>
              <a:t>PAANO </a:t>
            </a:r>
            <a:r>
              <a:rPr lang="en-US" sz="3200" dirty="0" smtClean="0"/>
              <a:t>IPINAMALAS NG MGA HAPONES ANG DAMDAMING NASYONALISMO SA GITNA NG IMPERYALISMONG KANLURANIN?</a:t>
            </a:r>
          </a:p>
          <a:p>
            <a:r>
              <a:rPr lang="en-US" sz="3200" dirty="0" smtClean="0"/>
              <a:t> 3. NAKATULONG BA SA JAPAN ANG IPINATUPAD NA MODERNISASYON? PATUNAYAN.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Elephant" pitchFamily="18" charset="0"/>
              </a:rPr>
              <a:t>Gawain 1 </a:t>
            </a:r>
            <a:endParaRPr lang="en-US" sz="44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Elephant" pitchFamily="18" charset="0"/>
              </a:rPr>
              <a:t>PICTURE ANALYSIS</a:t>
            </a:r>
          </a:p>
          <a:p>
            <a:pPr algn="ctr">
              <a:buNone/>
            </a:pPr>
            <a:endParaRPr lang="en-US" sz="7200" dirty="0" smtClean="0">
              <a:latin typeface="Elephant" pitchFamily="18" charset="0"/>
            </a:endParaRPr>
          </a:p>
          <a:p>
            <a:pPr algn="ctr"/>
            <a:r>
              <a:rPr lang="en-US" sz="7200" dirty="0" smtClean="0">
                <a:latin typeface="Elephant" pitchFamily="18" charset="0"/>
              </a:rPr>
              <a:t>PP. 346-347</a:t>
            </a:r>
            <a:endParaRPr lang="en-US" sz="7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PAG-UNLAD NG NASYONALISMO SA CHINA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UNANG DIGMAANG OPYO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IKALAWANG DIGMAANG OPYO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KASUNDUANG NANKING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KASUNDUANG TIENTSIN</a:t>
            </a:r>
          </a:p>
          <a:p>
            <a:pPr algn="ctr"/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REBELYON NG MGA TSINO</a:t>
            </a:r>
          </a:p>
          <a:p>
            <a:pPr algn="ctr"/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1. REBELYONG TAIPING (1850)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2. REBELYONG BOXER (1900)</a:t>
            </a:r>
          </a:p>
          <a:p>
            <a:pPr algn="ctr"/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REBELYONG TAIPING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NAMUNO: HUNG HSIU CH’UAN </a:t>
            </a:r>
          </a:p>
          <a:p>
            <a:pPr algn="ctr"/>
            <a:r>
              <a:rPr lang="en-US" sz="3200" dirty="0" err="1" smtClean="0">
                <a:latin typeface="Elephant" pitchFamily="18" charset="0"/>
              </a:rPr>
              <a:t>Kalaban</a:t>
            </a:r>
            <a:r>
              <a:rPr lang="en-US" sz="3200" dirty="0" smtClean="0">
                <a:latin typeface="Elephant" pitchFamily="18" charset="0"/>
              </a:rPr>
              <a:t>: </a:t>
            </a:r>
            <a:r>
              <a:rPr lang="en-US" sz="3200" dirty="0" err="1" smtClean="0">
                <a:latin typeface="Elephant" pitchFamily="18" charset="0"/>
              </a:rPr>
              <a:t>Dinastiyang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Ching</a:t>
            </a:r>
            <a:r>
              <a:rPr lang="en-US" sz="3200" dirty="0" smtClean="0">
                <a:latin typeface="Elephant" pitchFamily="18" charset="0"/>
              </a:rPr>
              <a:t> (Manchu)</a:t>
            </a:r>
          </a:p>
          <a:p>
            <a:pPr algn="ctr"/>
            <a:r>
              <a:rPr lang="en-US" sz="3200" dirty="0" err="1" smtClean="0">
                <a:latin typeface="Elephant" pitchFamily="18" charset="0"/>
              </a:rPr>
              <a:t>Layunin</a:t>
            </a:r>
            <a:r>
              <a:rPr lang="en-US" sz="3200" dirty="0" smtClean="0">
                <a:latin typeface="Elephant" pitchFamily="18" charset="0"/>
              </a:rPr>
              <a:t>:</a:t>
            </a:r>
          </a:p>
          <a:p>
            <a:pPr algn="ctr"/>
            <a:r>
              <a:rPr lang="en-US" sz="3200" dirty="0" err="1" smtClean="0">
                <a:latin typeface="Elephant" pitchFamily="18" charset="0"/>
              </a:rPr>
              <a:t>Mapabagsak</a:t>
            </a:r>
            <a:r>
              <a:rPr lang="en-US" sz="3200" dirty="0" smtClean="0">
                <a:latin typeface="Elephant" pitchFamily="18" charset="0"/>
              </a:rPr>
              <a:t> 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dinastiyang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Ching</a:t>
            </a:r>
            <a:r>
              <a:rPr lang="en-US" sz="3200" dirty="0" smtClean="0">
                <a:latin typeface="Elephant" pitchFamily="18" charset="0"/>
              </a:rPr>
              <a:t>  </a:t>
            </a:r>
            <a:r>
              <a:rPr lang="en-US" sz="3200" dirty="0" err="1" smtClean="0">
                <a:latin typeface="Elephant" pitchFamily="18" charset="0"/>
              </a:rPr>
              <a:t>upang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mahinto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pamumuno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mga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dayuhan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kanilang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bansa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Pagkakapantay-pantay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karapatan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para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kababaihan</a:t>
            </a:r>
            <a:r>
              <a:rPr lang="en-US" sz="3200" dirty="0" smtClean="0">
                <a:latin typeface="Elephant" pitchFamily="18" charset="0"/>
              </a:rPr>
              <a:t> 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Pagpapalit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relihiyong</a:t>
            </a:r>
            <a:r>
              <a:rPr lang="en-US" sz="3200" dirty="0" smtClean="0">
                <a:latin typeface="Elephant" pitchFamily="18" charset="0"/>
              </a:rPr>
              <a:t> Confucianism at Buddhism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relihiyong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Kristiyanismo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REBELYONG boxer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I-ho </a:t>
            </a:r>
            <a:r>
              <a:rPr lang="en-US" sz="3200" dirty="0" err="1" smtClean="0">
                <a:latin typeface="Elephant" pitchFamily="18" charset="0"/>
              </a:rPr>
              <a:t>Ch’uan</a:t>
            </a:r>
            <a:r>
              <a:rPr lang="en-US" sz="3200" dirty="0" smtClean="0">
                <a:latin typeface="Elephant" pitchFamily="18" charset="0"/>
              </a:rPr>
              <a:t> – Righteous and Harmonious Fists</a:t>
            </a:r>
          </a:p>
          <a:p>
            <a:pPr algn="ctr"/>
            <a:r>
              <a:rPr lang="en-US" sz="3200" dirty="0" err="1" smtClean="0">
                <a:latin typeface="Elephant" pitchFamily="18" charset="0"/>
              </a:rPr>
              <a:t>Layunin</a:t>
            </a:r>
            <a:r>
              <a:rPr lang="en-US" sz="3200" dirty="0" smtClean="0">
                <a:latin typeface="Elephant" pitchFamily="18" charset="0"/>
              </a:rPr>
              <a:t>: </a:t>
            </a:r>
            <a:r>
              <a:rPr lang="en-US" sz="3200" dirty="0" err="1" smtClean="0">
                <a:latin typeface="Elephant" pitchFamily="18" charset="0"/>
              </a:rPr>
              <a:t>Pagtuligsa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korupsiyon</a:t>
            </a:r>
            <a:r>
              <a:rPr lang="en-US" sz="3200" dirty="0" smtClean="0">
                <a:latin typeface="Elephant" pitchFamily="18" charset="0"/>
              </a:rPr>
              <a:t>, </a:t>
            </a:r>
            <a:r>
              <a:rPr lang="en-US" sz="3200" dirty="0" err="1" smtClean="0">
                <a:latin typeface="Elephant" pitchFamily="18" charset="0"/>
              </a:rPr>
              <a:t>patalsikin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LAHAT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mga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dayuhang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nasa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bansa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err="1" smtClean="0">
                <a:latin typeface="Elephant" pitchFamily="18" charset="0"/>
              </a:rPr>
              <a:t>Kalaban</a:t>
            </a:r>
            <a:r>
              <a:rPr lang="en-US" sz="3200" dirty="0" smtClean="0">
                <a:latin typeface="Elephant" pitchFamily="18" charset="0"/>
              </a:rPr>
              <a:t>: </a:t>
            </a:r>
            <a:r>
              <a:rPr lang="en-US" sz="3200" dirty="0" err="1" smtClean="0">
                <a:latin typeface="Elephant" pitchFamily="18" charset="0"/>
              </a:rPr>
              <a:t>U.S.,Great</a:t>
            </a:r>
            <a:r>
              <a:rPr lang="en-US" sz="3200" dirty="0" smtClean="0">
                <a:latin typeface="Elephant" pitchFamily="18" charset="0"/>
              </a:rPr>
              <a:t> Britain, Russia, France, Italy at Japan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Emperador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China: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Empress Dowager Tzu </a:t>
            </a:r>
            <a:r>
              <a:rPr lang="en-US" sz="3200" smtClean="0">
                <a:latin typeface="Elephant" pitchFamily="18" charset="0"/>
              </a:rPr>
              <a:t>Hsi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 Henry </a:t>
            </a:r>
            <a:r>
              <a:rPr lang="en-US" sz="3200" dirty="0" err="1" smtClean="0">
                <a:latin typeface="Elephant" pitchFamily="18" charset="0"/>
              </a:rPr>
              <a:t>Puyi</a:t>
            </a:r>
            <a:r>
              <a:rPr lang="en-US" sz="3200" dirty="0" smtClean="0">
                <a:latin typeface="Elephant" pitchFamily="18" charset="0"/>
              </a:rPr>
              <a:t> – </a:t>
            </a:r>
            <a:r>
              <a:rPr lang="en-US" sz="3200" dirty="0" err="1" smtClean="0">
                <a:latin typeface="Elephant" pitchFamily="18" charset="0"/>
              </a:rPr>
              <a:t>Huling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emperador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D. Qing (Manchu)</a:t>
            </a:r>
          </a:p>
          <a:p>
            <a:pPr algn="ctr"/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Elephant" pitchFamily="18" charset="0"/>
              </a:rPr>
              <a:t>DemokraSya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sa</a:t>
            </a:r>
            <a:r>
              <a:rPr lang="en-US" sz="3200" dirty="0" smtClean="0">
                <a:latin typeface="Elephant" pitchFamily="18" charset="0"/>
              </a:rPr>
              <a:t> china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lephant" pitchFamily="18" charset="0"/>
              </a:rPr>
              <a:t>Sun </a:t>
            </a:r>
            <a:r>
              <a:rPr lang="en-US" sz="3200" dirty="0" err="1" smtClean="0">
                <a:latin typeface="Elephant" pitchFamily="18" charset="0"/>
              </a:rPr>
              <a:t>Yat</a:t>
            </a:r>
            <a:r>
              <a:rPr lang="en-US" sz="3200" dirty="0" smtClean="0">
                <a:latin typeface="Elephant" pitchFamily="18" charset="0"/>
              </a:rPr>
              <a:t> – </a:t>
            </a:r>
            <a:r>
              <a:rPr lang="en-US" sz="3200" dirty="0" err="1" smtClean="0">
                <a:latin typeface="Elephant" pitchFamily="18" charset="0"/>
              </a:rPr>
              <a:t>Sen</a:t>
            </a:r>
            <a:r>
              <a:rPr lang="en-US" sz="3200" dirty="0" smtClean="0">
                <a:latin typeface="Elephant" pitchFamily="18" charset="0"/>
              </a:rPr>
              <a:t> - </a:t>
            </a:r>
            <a:r>
              <a:rPr lang="en-US" sz="3200" dirty="0" err="1" smtClean="0">
                <a:latin typeface="Elephant" pitchFamily="18" charset="0"/>
              </a:rPr>
              <a:t>isinulong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pagkakaisa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mga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Tsino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gamit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ang</a:t>
            </a:r>
            <a:r>
              <a:rPr lang="en-US" sz="3200" dirty="0" smtClean="0">
                <a:latin typeface="Elephant" pitchFamily="18" charset="0"/>
              </a:rPr>
              <a:t> 3 </a:t>
            </a:r>
            <a:r>
              <a:rPr lang="en-US" sz="3200" dirty="0" err="1" smtClean="0">
                <a:latin typeface="Elephant" pitchFamily="18" charset="0"/>
              </a:rPr>
              <a:t>Prinsipyo</a:t>
            </a:r>
            <a:r>
              <a:rPr lang="en-US" sz="3200" dirty="0" smtClean="0">
                <a:latin typeface="Elephant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1. san min-</a:t>
            </a:r>
            <a:r>
              <a:rPr lang="en-US" sz="3200" dirty="0" err="1" smtClean="0">
                <a:latin typeface="Elephant" pitchFamily="18" charset="0"/>
              </a:rPr>
              <a:t>chui</a:t>
            </a:r>
            <a:r>
              <a:rPr lang="en-US" sz="3200" dirty="0" smtClean="0">
                <a:latin typeface="Elephant" pitchFamily="18" charset="0"/>
              </a:rPr>
              <a:t> – </a:t>
            </a:r>
            <a:r>
              <a:rPr lang="en-US" sz="3200" dirty="0" err="1" smtClean="0">
                <a:latin typeface="Elephant" pitchFamily="18" charset="0"/>
              </a:rPr>
              <a:t>nasyonalismo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2. min-</a:t>
            </a:r>
            <a:r>
              <a:rPr lang="en-US" sz="3200" dirty="0" err="1" smtClean="0">
                <a:latin typeface="Elephant" pitchFamily="18" charset="0"/>
              </a:rPr>
              <a:t>tsu</a:t>
            </a:r>
            <a:r>
              <a:rPr lang="en-US" sz="3200" dirty="0" smtClean="0">
                <a:latin typeface="Elephant" pitchFamily="18" charset="0"/>
              </a:rPr>
              <a:t>-</a:t>
            </a:r>
            <a:r>
              <a:rPr lang="en-US" sz="3200" dirty="0" err="1" smtClean="0">
                <a:latin typeface="Elephant" pitchFamily="18" charset="0"/>
              </a:rPr>
              <a:t>chu</a:t>
            </a:r>
            <a:r>
              <a:rPr lang="en-US" sz="3200" dirty="0" smtClean="0">
                <a:latin typeface="Elephant" pitchFamily="18" charset="0"/>
              </a:rPr>
              <a:t>-I </a:t>
            </a:r>
            <a:r>
              <a:rPr lang="en-US" sz="3200" dirty="0" err="1" smtClean="0">
                <a:latin typeface="Elephant" pitchFamily="18" charset="0"/>
              </a:rPr>
              <a:t>demokrasya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3. min-</a:t>
            </a:r>
            <a:r>
              <a:rPr lang="en-US" sz="3200" dirty="0" err="1" smtClean="0">
                <a:latin typeface="Elephant" pitchFamily="18" charset="0"/>
              </a:rPr>
              <a:t>sheng</a:t>
            </a:r>
            <a:r>
              <a:rPr lang="en-US" sz="3200" dirty="0" smtClean="0">
                <a:latin typeface="Elephant" pitchFamily="18" charset="0"/>
              </a:rPr>
              <a:t>-</a:t>
            </a:r>
            <a:r>
              <a:rPr lang="en-US" sz="3200" dirty="0" err="1" smtClean="0">
                <a:latin typeface="Elephant" pitchFamily="18" charset="0"/>
              </a:rPr>
              <a:t>chu</a:t>
            </a:r>
            <a:r>
              <a:rPr lang="en-US" sz="3200" dirty="0" smtClean="0">
                <a:latin typeface="Elephant" pitchFamily="18" charset="0"/>
              </a:rPr>
              <a:t>-</a:t>
            </a:r>
            <a:r>
              <a:rPr lang="en-US" sz="3200" dirty="0" err="1" smtClean="0">
                <a:latin typeface="Elephant" pitchFamily="18" charset="0"/>
              </a:rPr>
              <a:t>i</a:t>
            </a:r>
            <a:r>
              <a:rPr lang="en-US" sz="3200" dirty="0" smtClean="0">
                <a:latin typeface="Elephant" pitchFamily="18" charset="0"/>
              </a:rPr>
              <a:t> – </a:t>
            </a:r>
            <a:r>
              <a:rPr lang="en-US" sz="3200" dirty="0" err="1" smtClean="0">
                <a:latin typeface="Elephant" pitchFamily="18" charset="0"/>
              </a:rPr>
              <a:t>kabuhayang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pantao</a:t>
            </a:r>
            <a:endParaRPr lang="en-US" sz="3200" dirty="0" smtClean="0">
              <a:latin typeface="Elephant" pitchFamily="18" charset="0"/>
            </a:endParaRPr>
          </a:p>
          <a:p>
            <a:pPr algn="ctr"/>
            <a:r>
              <a:rPr lang="en-US" sz="3200" dirty="0" smtClean="0">
                <a:latin typeface="Elephant" pitchFamily="18" charset="0"/>
              </a:rPr>
              <a:t>- </a:t>
            </a:r>
            <a:r>
              <a:rPr lang="en-US" sz="3200" dirty="0" err="1" smtClean="0">
                <a:latin typeface="Elephant" pitchFamily="18" charset="0"/>
              </a:rPr>
              <a:t>Pinamunuan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niya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Elephant" pitchFamily="18" charset="0"/>
              </a:rPr>
              <a:t>ang</a:t>
            </a:r>
            <a:r>
              <a:rPr lang="en-US" sz="3200" dirty="0" smtClean="0">
                <a:solidFill>
                  <a:srgbClr val="FF0000"/>
                </a:solidFill>
                <a:latin typeface="Elephant" pitchFamily="18" charset="0"/>
              </a:rPr>
              <a:t> Double Ten Revolution</a:t>
            </a:r>
          </a:p>
          <a:p>
            <a:pPr algn="ctr"/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Oktubre</a:t>
            </a:r>
            <a:r>
              <a:rPr lang="en-US" sz="3200" dirty="0" smtClean="0">
                <a:latin typeface="Elephant" pitchFamily="18" charset="0"/>
              </a:rPr>
              <a:t> 10, 1911  </a:t>
            </a:r>
            <a:r>
              <a:rPr lang="en-US" sz="3200" dirty="0" err="1" smtClean="0">
                <a:latin typeface="Elephant" pitchFamily="18" charset="0"/>
              </a:rPr>
              <a:t>republika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ng</a:t>
            </a:r>
            <a:r>
              <a:rPr lang="en-US" sz="3200" dirty="0" smtClean="0">
                <a:latin typeface="Elephant" pitchFamily="18" charset="0"/>
              </a:rPr>
              <a:t> China</a:t>
            </a:r>
          </a:p>
          <a:p>
            <a:pPr algn="ctr"/>
            <a:endParaRPr lang="en-US" sz="3200" dirty="0" smtClean="0">
              <a:solidFill>
                <a:srgbClr val="FF0000"/>
              </a:solidFill>
              <a:latin typeface="Elephant" pitchFamily="18" charset="0"/>
            </a:endParaRPr>
          </a:p>
          <a:p>
            <a:pPr algn="ctr"/>
            <a:endParaRPr lang="en-US" sz="3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15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</a:rPr>
              <a:t>Sun </a:t>
            </a:r>
            <a:r>
              <a:rPr lang="en-US" sz="3600" dirty="0" err="1" smtClean="0">
                <a:latin typeface="Elephant" pitchFamily="18" charset="0"/>
              </a:rPr>
              <a:t>Yat</a:t>
            </a:r>
            <a:r>
              <a:rPr lang="en-US" sz="3600" dirty="0" smtClean="0">
                <a:latin typeface="Elephant" pitchFamily="18" charset="0"/>
              </a:rPr>
              <a:t> – </a:t>
            </a:r>
            <a:r>
              <a:rPr lang="en-US" sz="3600" dirty="0" err="1" smtClean="0">
                <a:latin typeface="Elephant" pitchFamily="18" charset="0"/>
              </a:rPr>
              <a:t>Sen</a:t>
            </a:r>
            <a:r>
              <a:rPr lang="en-US" sz="3600" dirty="0" smtClean="0">
                <a:latin typeface="Elephant" pitchFamily="18" charset="0"/>
              </a:rPr>
              <a:t> – “</a:t>
            </a:r>
            <a:r>
              <a:rPr lang="en-US" sz="3600" dirty="0" err="1" smtClean="0">
                <a:latin typeface="Elephant" pitchFamily="18" charset="0"/>
              </a:rPr>
              <a:t>Ama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ng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Republikang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Tsino</a:t>
            </a:r>
            <a:r>
              <a:rPr lang="en-US" sz="3600" dirty="0" smtClean="0">
                <a:latin typeface="Elephant" pitchFamily="18" charset="0"/>
              </a:rPr>
              <a:t>”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Elephant" pitchFamily="18" charset="0"/>
              </a:rPr>
              <a:t>Pagkakaisa</a:t>
            </a:r>
            <a:r>
              <a:rPr lang="en-US" sz="3600" dirty="0" smtClean="0">
                <a:solidFill>
                  <a:srgbClr val="FF0000"/>
                </a:solidFill>
                <a:latin typeface="Elephant" pitchFamily="18" charset="0"/>
              </a:rPr>
              <a:t> – </a:t>
            </a:r>
            <a:r>
              <a:rPr lang="en-US" sz="3600" dirty="0" err="1" smtClean="0">
                <a:latin typeface="Elephant" pitchFamily="18" charset="0"/>
              </a:rPr>
              <a:t>susi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sa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kaunlaran</a:t>
            </a:r>
            <a:r>
              <a:rPr lang="en-US" sz="3600" dirty="0" smtClean="0">
                <a:latin typeface="Elephant" pitchFamily="18" charset="0"/>
              </a:rPr>
              <a:t> </a:t>
            </a:r>
          </a:p>
          <a:p>
            <a:pPr algn="ctr"/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Batayan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ng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Kanyang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Pamumuno</a:t>
            </a:r>
            <a:r>
              <a:rPr lang="en-US" sz="3600" dirty="0" smtClean="0">
                <a:latin typeface="Elephant" pitchFamily="18" charset="0"/>
              </a:rPr>
              <a:t>:</a:t>
            </a:r>
          </a:p>
          <a:p>
            <a:pPr algn="ctr"/>
            <a:r>
              <a:rPr lang="en-US" sz="3600" dirty="0" smtClean="0">
                <a:latin typeface="Elephant" pitchFamily="18" charset="0"/>
              </a:rPr>
              <a:t>1. </a:t>
            </a:r>
            <a:r>
              <a:rPr lang="en-US" sz="3600" dirty="0" err="1" smtClean="0">
                <a:latin typeface="Elephant" pitchFamily="18" charset="0"/>
              </a:rPr>
              <a:t>konsiliasyon</a:t>
            </a:r>
            <a:r>
              <a:rPr lang="en-US" sz="3600" dirty="0" smtClean="0">
                <a:latin typeface="Elephant" pitchFamily="18" charset="0"/>
              </a:rPr>
              <a:t> </a:t>
            </a:r>
          </a:p>
          <a:p>
            <a:pPr algn="ctr"/>
            <a:r>
              <a:rPr lang="en-US" sz="3600" dirty="0" smtClean="0">
                <a:latin typeface="Elephant" pitchFamily="18" charset="0"/>
              </a:rPr>
              <a:t>2. </a:t>
            </a:r>
            <a:r>
              <a:rPr lang="en-US" sz="3600" dirty="0" err="1" smtClean="0">
                <a:latin typeface="Elephant" pitchFamily="18" charset="0"/>
              </a:rPr>
              <a:t>Pagkakasundo</a:t>
            </a:r>
            <a:endParaRPr lang="en-US" sz="3600" dirty="0" smtClean="0">
              <a:latin typeface="Elephant" pitchFamily="18" charset="0"/>
            </a:endParaRPr>
          </a:p>
          <a:p>
            <a:pPr algn="ctr"/>
            <a:r>
              <a:rPr lang="en-US" sz="3600" dirty="0" err="1" smtClean="0">
                <a:latin typeface="Elephant" pitchFamily="18" charset="0"/>
              </a:rPr>
              <a:t>Dapat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Pagtuunan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ng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Pansin</a:t>
            </a:r>
            <a:r>
              <a:rPr lang="en-US" sz="3600" dirty="0" smtClean="0">
                <a:latin typeface="Elephant" pitchFamily="18" charset="0"/>
              </a:rPr>
              <a:t>:</a:t>
            </a:r>
          </a:p>
          <a:p>
            <a:pPr algn="ctr"/>
            <a:r>
              <a:rPr lang="en-US" sz="3600" dirty="0" smtClean="0">
                <a:latin typeface="Elephant" pitchFamily="18" charset="0"/>
              </a:rPr>
              <a:t>1. </a:t>
            </a:r>
            <a:r>
              <a:rPr lang="en-US" sz="3600" dirty="0" err="1" smtClean="0">
                <a:latin typeface="Elephant" pitchFamily="18" charset="0"/>
              </a:rPr>
              <a:t>Regulasyon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ng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Puhunan</a:t>
            </a:r>
            <a:endParaRPr lang="en-US" sz="3600" dirty="0" smtClean="0">
              <a:latin typeface="Elephant" pitchFamily="18" charset="0"/>
            </a:endParaRPr>
          </a:p>
          <a:p>
            <a:pPr algn="ctr"/>
            <a:r>
              <a:rPr lang="en-US" sz="3600" dirty="0" smtClean="0">
                <a:latin typeface="Elephant" pitchFamily="18" charset="0"/>
              </a:rPr>
              <a:t>2.Pantay-pantay </a:t>
            </a:r>
            <a:r>
              <a:rPr lang="en-US" sz="3600" dirty="0" err="1" smtClean="0">
                <a:latin typeface="Elephant" pitchFamily="18" charset="0"/>
              </a:rPr>
              <a:t>na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pag-aari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ng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lupa</a:t>
            </a:r>
            <a:endParaRPr lang="en-US" sz="3600" dirty="0" smtClean="0">
              <a:latin typeface="Elephant" pitchFamily="18" charset="0"/>
            </a:endParaRPr>
          </a:p>
          <a:p>
            <a:pPr algn="ctr"/>
            <a:endParaRPr lang="en-US" sz="36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685800"/>
          </a:xfrm>
        </p:spPr>
        <p:txBody>
          <a:bodyPr>
            <a:normAutofit/>
          </a:bodyPr>
          <a:lstStyle/>
          <a:p>
            <a:pPr algn="ctr"/>
            <a:endParaRPr lang="en-US" sz="3200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Elephant" pitchFamily="18" charset="0"/>
              </a:rPr>
              <a:t>Chiang Kai-</a:t>
            </a:r>
            <a:r>
              <a:rPr lang="en-US" sz="4800" dirty="0" err="1" smtClean="0">
                <a:latin typeface="Elephant" pitchFamily="18" charset="0"/>
              </a:rPr>
              <a:t>Shek</a:t>
            </a:r>
            <a:r>
              <a:rPr lang="en-US" sz="4800" dirty="0" smtClean="0">
                <a:latin typeface="Elephant" pitchFamily="18" charset="0"/>
              </a:rPr>
              <a:t>-  </a:t>
            </a:r>
            <a:r>
              <a:rPr lang="en-US" sz="4800" dirty="0" err="1" smtClean="0">
                <a:latin typeface="Elephant" pitchFamily="18" charset="0"/>
              </a:rPr>
              <a:t>humalili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kay</a:t>
            </a:r>
            <a:r>
              <a:rPr lang="en-US" sz="4800" dirty="0" smtClean="0">
                <a:latin typeface="Elephant" pitchFamily="18" charset="0"/>
              </a:rPr>
              <a:t> Sun </a:t>
            </a:r>
            <a:r>
              <a:rPr lang="en-US" sz="4800" dirty="0" err="1" smtClean="0">
                <a:latin typeface="Elephant" pitchFamily="18" charset="0"/>
              </a:rPr>
              <a:t>Yat-Sen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bilang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pinuno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ng</a:t>
            </a:r>
            <a:r>
              <a:rPr lang="en-US" sz="4800" dirty="0" smtClean="0">
                <a:latin typeface="Elephant" pitchFamily="18" charset="0"/>
              </a:rPr>
              <a:t> Kuomintang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Elephant" pitchFamily="18" charset="0"/>
              </a:rPr>
              <a:t>Warlords – </a:t>
            </a:r>
            <a:r>
              <a:rPr lang="en-US" sz="4800" dirty="0" err="1" smtClean="0">
                <a:latin typeface="Elephant" pitchFamily="18" charset="0"/>
              </a:rPr>
              <a:t>nagmamay-ari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ng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lupa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na</a:t>
            </a:r>
            <a:r>
              <a:rPr lang="en-US" sz="4800" dirty="0" smtClean="0">
                <a:latin typeface="Elephant" pitchFamily="18" charset="0"/>
              </a:rPr>
              <a:t> may </a:t>
            </a:r>
            <a:r>
              <a:rPr lang="en-US" sz="4800" dirty="0" err="1" smtClean="0">
                <a:latin typeface="Elephant" pitchFamily="18" charset="0"/>
              </a:rPr>
              <a:t>sariling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sandatahang</a:t>
            </a:r>
            <a:r>
              <a:rPr lang="en-US" sz="4800" dirty="0" smtClean="0">
                <a:latin typeface="Elephant" pitchFamily="18" charset="0"/>
              </a:rPr>
              <a:t> </a:t>
            </a:r>
            <a:r>
              <a:rPr lang="en-US" sz="4800" dirty="0" err="1" smtClean="0">
                <a:latin typeface="Elephant" pitchFamily="18" charset="0"/>
              </a:rPr>
              <a:t>lakas</a:t>
            </a:r>
            <a:endParaRPr lang="en-US" sz="4800" dirty="0" smtClean="0">
              <a:latin typeface="Elephant" pitchFamily="18" charset="0"/>
            </a:endParaRPr>
          </a:p>
          <a:p>
            <a:pPr algn="ctr"/>
            <a:endParaRPr lang="en-US" sz="48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323</TotalTime>
  <Words>761</Words>
  <Application>Microsoft Office PowerPoint</Application>
  <PresentationFormat>On-screen Show (4:3)</PresentationFormat>
  <Paragraphs>127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Aralin 2:  nasyonalismo sa silangan at timog-silangang asya</vt:lpstr>
      <vt:lpstr>Bayan ko</vt:lpstr>
      <vt:lpstr>Gawain 1 </vt:lpstr>
      <vt:lpstr>PAG-UNLAD NG NASYONALISMO SA CHINA</vt:lpstr>
      <vt:lpstr>REBELYONG TAIPING</vt:lpstr>
      <vt:lpstr>REBELYONG boxer</vt:lpstr>
      <vt:lpstr>DemokraSya sa china</vt:lpstr>
      <vt:lpstr>Slide 8</vt:lpstr>
      <vt:lpstr>Slide 9</vt:lpstr>
      <vt:lpstr>Ideolohiyang komunismo</vt:lpstr>
      <vt:lpstr>Ideolohiyang komunismo</vt:lpstr>
      <vt:lpstr>Slide 12</vt:lpstr>
      <vt:lpstr>Iba pang kaganapan</vt:lpstr>
      <vt:lpstr>Post test</vt:lpstr>
      <vt:lpstr>Post test</vt:lpstr>
      <vt:lpstr>Post test</vt:lpstr>
      <vt:lpstr>Post test</vt:lpstr>
      <vt:lpstr>Post test</vt:lpstr>
      <vt:lpstr>PAG-UNLAD NG NASYONALISMO SA JAPAN</vt:lpstr>
      <vt:lpstr>PAG-UNLAD NG NASYONALISMO SA JAPAN</vt:lpstr>
      <vt:lpstr>EDUKASYON</vt:lpstr>
      <vt:lpstr>EKONOMIYA</vt:lpstr>
      <vt:lpstr>SANDATAHANG LAKAS</vt:lpstr>
      <vt:lpstr>MODERNISASYON NG JAPAN</vt:lpstr>
      <vt:lpstr>NASAKOP  NG JAPAN</vt:lpstr>
      <vt:lpstr>GABAY NA TANONG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Aralin 2:  nasyonalismo sa silangan at timog-silangang asya</dc:title>
  <dc:creator>Lenovo</dc:creator>
  <cp:lastModifiedBy>Lenovo</cp:lastModifiedBy>
  <cp:revision>14</cp:revision>
  <dcterms:created xsi:type="dcterms:W3CDTF">2015-01-30T05:40:15Z</dcterms:created>
  <dcterms:modified xsi:type="dcterms:W3CDTF">2015-02-04T06:02:06Z</dcterms:modified>
</cp:coreProperties>
</file>